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77" r:id="rId2"/>
  </p:sldMasterIdLst>
  <p:notesMasterIdLst>
    <p:notesMasterId r:id="rId70"/>
  </p:notesMasterIdLst>
  <p:handoutMasterIdLst>
    <p:handoutMasterId r:id="rId71"/>
  </p:handoutMasterIdLst>
  <p:sldIdLst>
    <p:sldId id="280" r:id="rId3"/>
    <p:sldId id="281" r:id="rId4"/>
    <p:sldId id="282" r:id="rId5"/>
    <p:sldId id="271" r:id="rId6"/>
    <p:sldId id="283" r:id="rId7"/>
    <p:sldId id="274" r:id="rId8"/>
    <p:sldId id="284" r:id="rId9"/>
    <p:sldId id="285" r:id="rId10"/>
    <p:sldId id="286" r:id="rId11"/>
    <p:sldId id="287" r:id="rId12"/>
    <p:sldId id="313" r:id="rId13"/>
    <p:sldId id="314" r:id="rId14"/>
    <p:sldId id="315" r:id="rId15"/>
    <p:sldId id="316" r:id="rId16"/>
    <p:sldId id="321" r:id="rId17"/>
    <p:sldId id="322" r:id="rId18"/>
    <p:sldId id="323" r:id="rId19"/>
    <p:sldId id="324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275" r:id="rId29"/>
    <p:sldId id="276" r:id="rId30"/>
    <p:sldId id="277" r:id="rId31"/>
    <p:sldId id="279" r:id="rId32"/>
    <p:sldId id="288" r:id="rId33"/>
    <p:sldId id="289" r:id="rId34"/>
    <p:sldId id="290" r:id="rId35"/>
    <p:sldId id="291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25" r:id="rId45"/>
    <p:sldId id="327" r:id="rId46"/>
    <p:sldId id="326" r:id="rId47"/>
    <p:sldId id="328" r:id="rId48"/>
    <p:sldId id="329" r:id="rId49"/>
    <p:sldId id="330" r:id="rId50"/>
    <p:sldId id="331" r:id="rId51"/>
    <p:sldId id="332" r:id="rId52"/>
    <p:sldId id="333" r:id="rId53"/>
    <p:sldId id="341" r:id="rId54"/>
    <p:sldId id="342" r:id="rId55"/>
    <p:sldId id="343" r:id="rId56"/>
    <p:sldId id="344" r:id="rId57"/>
    <p:sldId id="337" r:id="rId58"/>
    <p:sldId id="338" r:id="rId59"/>
    <p:sldId id="339" r:id="rId60"/>
    <p:sldId id="340" r:id="rId61"/>
    <p:sldId id="317" r:id="rId62"/>
    <p:sldId id="318" r:id="rId63"/>
    <p:sldId id="319" r:id="rId64"/>
    <p:sldId id="320" r:id="rId65"/>
    <p:sldId id="309" r:id="rId66"/>
    <p:sldId id="310" r:id="rId67"/>
    <p:sldId id="311" r:id="rId68"/>
    <p:sldId id="312" r:id="rId69"/>
  </p:sldIdLst>
  <p:sldSz cx="4114800" cy="7315200"/>
  <p:notesSz cx="6858000" cy="9144000"/>
  <p:embeddedFontLst>
    <p:embeddedFont>
      <p:font typeface="Amasis MT Pro" panose="02040504050005020304" pitchFamily="18" charset="77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FDB10D4F-C9BC-3648-8C2E-B5D90839C3F3}">
          <p14:sldIdLst>
            <p14:sldId id="280"/>
            <p14:sldId id="281"/>
            <p14:sldId id="282"/>
          </p14:sldIdLst>
        </p14:section>
        <p14:section name="Prenatal symptom pickers" id="{79421F09-BE61-4F8B-BF36-1380ECE98398}">
          <p14:sldIdLst>
            <p14:sldId id="271"/>
            <p14:sldId id="283"/>
          </p14:sldIdLst>
        </p14:section>
        <p14:section name="Prenatal symptom overviews" id="{44C6FCFE-BED1-4149-B8A7-A594ECEC160A}">
          <p14:sldIdLst>
            <p14:sldId id="274"/>
            <p14:sldId id="284"/>
            <p14:sldId id="285"/>
            <p14:sldId id="286"/>
            <p14:sldId id="287"/>
            <p14:sldId id="313"/>
            <p14:sldId id="314"/>
            <p14:sldId id="315"/>
            <p14:sldId id="316"/>
            <p14:sldId id="321"/>
            <p14:sldId id="322"/>
            <p14:sldId id="323"/>
          </p14:sldIdLst>
        </p14:section>
        <p14:section name="Prenatal condition pickers" id="{963B0A23-0962-FD4D-95B4-E12D10A315A7}">
          <p14:sldIdLst>
            <p14:sldId id="324"/>
          </p14:sldIdLst>
        </p14:section>
        <p14:section name="Anemia condition details" id="{42374F99-3667-8945-9709-F1A4D7872F5C}">
          <p14:sldIdLst>
            <p14:sldId id="292"/>
            <p14:sldId id="293"/>
            <p14:sldId id="294"/>
            <p14:sldId id="295"/>
          </p14:sldIdLst>
        </p14:section>
        <p14:section name="Uso de alcohol condition details" id="{5C50A957-A435-7E48-9213-E62E403C85A8}">
          <p14:sldIdLst>
            <p14:sldId id="296"/>
            <p14:sldId id="297"/>
            <p14:sldId id="298"/>
            <p14:sldId id="299"/>
          </p14:sldIdLst>
        </p14:section>
        <p14:section name="Pre-eclampsia condition details" id="{9C840302-1AD6-4921-B7C9-C89F55A4BFA4}">
          <p14:sldIdLst>
            <p14:sldId id="275"/>
            <p14:sldId id="276"/>
            <p14:sldId id="277"/>
            <p14:sldId id="279"/>
          </p14:sldIdLst>
        </p14:section>
        <p14:section name="Diabetes condition details" id="{52E387A1-590C-E34B-AE80-EFC2D4BD0DA7}">
          <p14:sldIdLst>
            <p14:sldId id="288"/>
            <p14:sldId id="289"/>
            <p14:sldId id="290"/>
            <p14:sldId id="291"/>
          </p14:sldIdLst>
        </p14:section>
        <p14:section name="VIH y sifillis condition details" id="{BD5C236F-C4C0-384B-BA4C-F5DB4F415355}">
          <p14:sldIdLst>
            <p14:sldId id="300"/>
            <p14:sldId id="301"/>
            <p14:sldId id="302"/>
            <p14:sldId id="303"/>
          </p14:sldIdLst>
        </p14:section>
        <p14:section name="Tuberculosis condition details" id="{10F6C837-B08F-8B46-BD87-332996BBE504}">
          <p14:sldIdLst>
            <p14:sldId id="304"/>
            <p14:sldId id="305"/>
            <p14:sldId id="306"/>
            <p14:sldId id="307"/>
          </p14:sldIdLst>
        </p14:section>
        <p14:section name="Postnatal symptom pickers" id="{5F1AA147-6CBC-1C4A-B92F-761E9E49F683}">
          <p14:sldIdLst>
            <p14:sldId id="325"/>
            <p14:sldId id="327"/>
          </p14:sldIdLst>
        </p14:section>
        <p14:section name="Postnatal symptom overviews" id="{05AAE40A-2F1D-044C-90D6-303F3D39954D}">
          <p14:sldIdLst>
            <p14:sldId id="326"/>
            <p14:sldId id="328"/>
            <p14:sldId id="329"/>
            <p14:sldId id="330"/>
            <p14:sldId id="331"/>
            <p14:sldId id="332"/>
            <p14:sldId id="333"/>
            <p14:sldId id="341"/>
            <p14:sldId id="342"/>
            <p14:sldId id="343"/>
          </p14:sldIdLst>
        </p14:section>
        <p14:section name="Postnatal condition pickers" id="{2B2ACFD8-C702-C74C-9FD9-CFE7BC4471A7}">
          <p14:sldIdLst>
            <p14:sldId id="344"/>
          </p14:sldIdLst>
        </p14:section>
        <p14:section name="Eclampsia condition details" id="{EEDA0712-70DB-A042-A501-F1202DA33DF0}">
          <p14:sldIdLst>
            <p14:sldId id="337"/>
            <p14:sldId id="338"/>
            <p14:sldId id="339"/>
            <p14:sldId id="340"/>
          </p14:sldIdLst>
        </p14:section>
        <p14:section name="Infección interna condition details" id="{1E2D1432-F1C0-404F-A6BE-47DB4A11527B}">
          <p14:sldIdLst>
            <p14:sldId id="317"/>
            <p14:sldId id="318"/>
            <p14:sldId id="319"/>
            <p14:sldId id="320"/>
          </p14:sldIdLst>
        </p14:section>
        <p14:section name="Depresión despues de dar a luz condition details" id="{4DD0DA0D-EF9C-054D-878F-13862AF76DA7}">
          <p14:sldIdLst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j+HxEERLloKJCJZXYw/la0JCzb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04DEC4-8ECA-DC42-A879-40510CE13A4B}" v="433" dt="2024-07-18T05:15:15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7"/>
    <p:restoredTop sz="94751"/>
  </p:normalViewPr>
  <p:slideViewPr>
    <p:cSldViewPr>
      <p:cViewPr varScale="1">
        <p:scale>
          <a:sx n="107" d="100"/>
          <a:sy n="107" d="100"/>
        </p:scale>
        <p:origin x="33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1" d="2"/>
          <a:sy n="1" d="2"/>
        </p:scale>
        <p:origin x="4032" y="3576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3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93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9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ocha" userId="5585f47c-147b-42a7-988b-9ebba9784891" providerId="ADAL" clId="{6104DEC4-8ECA-DC42-A879-40510CE13A4B}"/>
    <pc:docChg chg="undo redo custSel addSld delSld modSld modMainMaster modSection">
      <pc:chgData name="David Socha" userId="5585f47c-147b-42a7-988b-9ebba9784891" providerId="ADAL" clId="{6104DEC4-8ECA-DC42-A879-40510CE13A4B}" dt="2024-07-18T05:15:15.866" v="954"/>
      <pc:docMkLst>
        <pc:docMk/>
      </pc:docMkLst>
      <pc:sldChg chg="modSp">
        <pc:chgData name="David Socha" userId="5585f47c-147b-42a7-988b-9ebba9784891" providerId="ADAL" clId="{6104DEC4-8ECA-DC42-A879-40510CE13A4B}" dt="2024-07-15T17:08:56.802" v="768"/>
        <pc:sldMkLst>
          <pc:docMk/>
          <pc:sldMk cId="2846110014" sldId="271"/>
        </pc:sldMkLst>
        <pc:picChg chg="mod">
          <ac:chgData name="David Socha" userId="5585f47c-147b-42a7-988b-9ebba9784891" providerId="ADAL" clId="{6104DEC4-8ECA-DC42-A879-40510CE13A4B}" dt="2024-07-15T17:08:18.663" v="763"/>
          <ac:picMkLst>
            <pc:docMk/>
            <pc:sldMk cId="2846110014" sldId="271"/>
            <ac:picMk id="22" creationId="{1370530B-64F1-5E24-DACF-D4B481333C7A}"/>
          </ac:picMkLst>
        </pc:picChg>
        <pc:picChg chg="mod">
          <ac:chgData name="David Socha" userId="5585f47c-147b-42a7-988b-9ebba9784891" providerId="ADAL" clId="{6104DEC4-8ECA-DC42-A879-40510CE13A4B}" dt="2024-07-15T17:08:34.608" v="765"/>
          <ac:picMkLst>
            <pc:docMk/>
            <pc:sldMk cId="2846110014" sldId="271"/>
            <ac:picMk id="23" creationId="{E4FE316B-4028-091D-9AEB-694DCCB29AC9}"/>
          </ac:picMkLst>
        </pc:picChg>
        <pc:picChg chg="mod">
          <ac:chgData name="David Socha" userId="5585f47c-147b-42a7-988b-9ebba9784891" providerId="ADAL" clId="{6104DEC4-8ECA-DC42-A879-40510CE13A4B}" dt="2024-07-15T17:08:40.771" v="766"/>
          <ac:picMkLst>
            <pc:docMk/>
            <pc:sldMk cId="2846110014" sldId="271"/>
            <ac:picMk id="24" creationId="{B686E7BD-9EF9-F0E3-64EA-1E95A54CF925}"/>
          </ac:picMkLst>
        </pc:picChg>
        <pc:picChg chg="mod">
          <ac:chgData name="David Socha" userId="5585f47c-147b-42a7-988b-9ebba9784891" providerId="ADAL" clId="{6104DEC4-8ECA-DC42-A879-40510CE13A4B}" dt="2024-07-15T17:08:56.802" v="768"/>
          <ac:picMkLst>
            <pc:docMk/>
            <pc:sldMk cId="2846110014" sldId="271"/>
            <ac:picMk id="25" creationId="{F8D2F0BF-6627-BA31-3ADD-27CAAC339670}"/>
          </ac:picMkLst>
        </pc:picChg>
        <pc:picChg chg="mod">
          <ac:chgData name="David Socha" userId="5585f47c-147b-42a7-988b-9ebba9784891" providerId="ADAL" clId="{6104DEC4-8ECA-DC42-A879-40510CE13A4B}" dt="2024-07-15T17:08:26.255" v="764"/>
          <ac:picMkLst>
            <pc:docMk/>
            <pc:sldMk cId="2846110014" sldId="271"/>
            <ac:picMk id="26" creationId="{21400CED-EE30-C5B2-B1F4-6142CFD5C1AF}"/>
          </ac:picMkLst>
        </pc:picChg>
        <pc:picChg chg="mod">
          <ac:chgData name="David Socha" userId="5585f47c-147b-42a7-988b-9ebba9784891" providerId="ADAL" clId="{6104DEC4-8ECA-DC42-A879-40510CE13A4B}" dt="2024-07-15T17:08:48.734" v="767"/>
          <ac:picMkLst>
            <pc:docMk/>
            <pc:sldMk cId="2846110014" sldId="271"/>
            <ac:picMk id="27" creationId="{C353F7E8-424D-CAB9-963B-73D358496910}"/>
          </ac:picMkLst>
        </pc:picChg>
      </pc:sldChg>
      <pc:sldChg chg="modSp mod">
        <pc:chgData name="David Socha" userId="5585f47c-147b-42a7-988b-9ebba9784891" providerId="ADAL" clId="{6104DEC4-8ECA-DC42-A879-40510CE13A4B}" dt="2024-07-15T17:26:18.251" v="812" actId="5793"/>
        <pc:sldMkLst>
          <pc:docMk/>
          <pc:sldMk cId="1253287122" sldId="274"/>
        </pc:sldMkLst>
        <pc:spChg chg="mod">
          <ac:chgData name="David Socha" userId="5585f47c-147b-42a7-988b-9ebba9784891" providerId="ADAL" clId="{6104DEC4-8ECA-DC42-A879-40510CE13A4B}" dt="2024-07-15T17:26:17.102" v="810" actId="5793"/>
          <ac:spMkLst>
            <pc:docMk/>
            <pc:sldMk cId="1253287122" sldId="274"/>
            <ac:spMk id="4" creationId="{875EF31B-18B0-03D3-44A0-EBB566421CF9}"/>
          </ac:spMkLst>
        </pc:spChg>
        <pc:spChg chg="mod">
          <ac:chgData name="David Socha" userId="5585f47c-147b-42a7-988b-9ebba9784891" providerId="ADAL" clId="{6104DEC4-8ECA-DC42-A879-40510CE13A4B}" dt="2024-07-15T17:26:18.251" v="812" actId="5793"/>
          <ac:spMkLst>
            <pc:docMk/>
            <pc:sldMk cId="1253287122" sldId="274"/>
            <ac:spMk id="6" creationId="{288E42F7-0D69-26FF-5CFA-F316A4CBCFCB}"/>
          </ac:spMkLst>
        </pc:spChg>
        <pc:spChg chg="mod">
          <ac:chgData name="David Socha" userId="5585f47c-147b-42a7-988b-9ebba9784891" providerId="ADAL" clId="{6104DEC4-8ECA-DC42-A879-40510CE13A4B}" dt="2024-07-15T17:26:15.372" v="808" actId="20577"/>
          <ac:spMkLst>
            <pc:docMk/>
            <pc:sldMk cId="1253287122" sldId="274"/>
            <ac:spMk id="7" creationId="{14EFA7DC-4552-2541-4906-DEA610865D7D}"/>
          </ac:spMkLst>
        </pc:spChg>
      </pc:sldChg>
      <pc:sldChg chg="delSp modSp mod">
        <pc:chgData name="David Socha" userId="5585f47c-147b-42a7-988b-9ebba9784891" providerId="ADAL" clId="{6104DEC4-8ECA-DC42-A879-40510CE13A4B}" dt="2024-07-18T05:12:40.693" v="950"/>
        <pc:sldMkLst>
          <pc:docMk/>
          <pc:sldMk cId="2806332265" sldId="276"/>
        </pc:sldMkLst>
        <pc:grpChg chg="del">
          <ac:chgData name="David Socha" userId="5585f47c-147b-42a7-988b-9ebba9784891" providerId="ADAL" clId="{6104DEC4-8ECA-DC42-A879-40510CE13A4B}" dt="2024-07-18T05:12:15.428" v="947" actId="165"/>
          <ac:grpSpMkLst>
            <pc:docMk/>
            <pc:sldMk cId="2806332265" sldId="276"/>
            <ac:grpSpMk id="37" creationId="{C6EE07D3-3DC7-A84B-F049-29B8B3053F75}"/>
          </ac:grpSpMkLst>
        </pc:grpChg>
        <pc:picChg chg="mod">
          <ac:chgData name="David Socha" userId="5585f47c-147b-42a7-988b-9ebba9784891" providerId="ADAL" clId="{6104DEC4-8ECA-DC42-A879-40510CE13A4B}" dt="2024-07-18T05:12:07.583" v="946"/>
          <ac:picMkLst>
            <pc:docMk/>
            <pc:sldMk cId="2806332265" sldId="276"/>
            <ac:picMk id="25" creationId="{95D5F87B-D7D8-949D-C9B8-62E04F034922}"/>
          </ac:picMkLst>
        </pc:picChg>
        <pc:picChg chg="mod">
          <ac:chgData name="David Socha" userId="5585f47c-147b-42a7-988b-9ebba9784891" providerId="ADAL" clId="{6104DEC4-8ECA-DC42-A879-40510CE13A4B}" dt="2024-07-18T05:11:49.618" v="945"/>
          <ac:picMkLst>
            <pc:docMk/>
            <pc:sldMk cId="2806332265" sldId="276"/>
            <ac:picMk id="26" creationId="{83F73AC6-7018-4331-A978-2BB4AEF61BF0}"/>
          </ac:picMkLst>
        </pc:picChg>
        <pc:picChg chg="mod">
          <ac:chgData name="David Socha" userId="5585f47c-147b-42a7-988b-9ebba9784891" providerId="ADAL" clId="{6104DEC4-8ECA-DC42-A879-40510CE13A4B}" dt="2024-07-18T05:11:43.716" v="944"/>
          <ac:picMkLst>
            <pc:docMk/>
            <pc:sldMk cId="2806332265" sldId="276"/>
            <ac:picMk id="27" creationId="{E82B9D17-0CC9-8D2F-B2B5-CC2AC16B7C84}"/>
          </ac:picMkLst>
        </pc:picChg>
        <pc:picChg chg="mod topLvl">
          <ac:chgData name="David Socha" userId="5585f47c-147b-42a7-988b-9ebba9784891" providerId="ADAL" clId="{6104DEC4-8ECA-DC42-A879-40510CE13A4B}" dt="2024-07-18T05:12:31.325" v="949"/>
          <ac:picMkLst>
            <pc:docMk/>
            <pc:sldMk cId="2806332265" sldId="276"/>
            <ac:picMk id="28" creationId="{A6A6AE70-B367-4DF4-E64F-C37B9251BC8D}"/>
          </ac:picMkLst>
        </pc:picChg>
        <pc:picChg chg="mod topLvl">
          <ac:chgData name="David Socha" userId="5585f47c-147b-42a7-988b-9ebba9784891" providerId="ADAL" clId="{6104DEC4-8ECA-DC42-A879-40510CE13A4B}" dt="2024-07-18T05:12:28.672" v="948"/>
          <ac:picMkLst>
            <pc:docMk/>
            <pc:sldMk cId="2806332265" sldId="276"/>
            <ac:picMk id="29" creationId="{73861CAF-B574-865F-CD55-7498EF96371B}"/>
          </ac:picMkLst>
        </pc:picChg>
        <pc:picChg chg="mod">
          <ac:chgData name="David Socha" userId="5585f47c-147b-42a7-988b-9ebba9784891" providerId="ADAL" clId="{6104DEC4-8ECA-DC42-A879-40510CE13A4B}" dt="2024-07-18T05:12:40.693" v="950"/>
          <ac:picMkLst>
            <pc:docMk/>
            <pc:sldMk cId="2806332265" sldId="276"/>
            <ac:picMk id="30" creationId="{189DCD1B-D317-5561-2438-835DACC60E93}"/>
          </ac:picMkLst>
        </pc:picChg>
      </pc:sldChg>
      <pc:sldChg chg="modSp">
        <pc:chgData name="David Socha" userId="5585f47c-147b-42a7-988b-9ebba9784891" providerId="ADAL" clId="{6104DEC4-8ECA-DC42-A879-40510CE13A4B}" dt="2024-07-15T17:04:27.659" v="755"/>
        <pc:sldMkLst>
          <pc:docMk/>
          <pc:sldMk cId="3371180670" sldId="280"/>
        </pc:sldMkLst>
        <pc:picChg chg="mod">
          <ac:chgData name="David Socha" userId="5585f47c-147b-42a7-988b-9ebba9784891" providerId="ADAL" clId="{6104DEC4-8ECA-DC42-A879-40510CE13A4B}" dt="2024-07-15T17:04:27.659" v="755"/>
          <ac:picMkLst>
            <pc:docMk/>
            <pc:sldMk cId="3371180670" sldId="280"/>
            <ac:picMk id="10" creationId="{0FFE5DAD-744B-FD71-C490-7A64F44AF8CC}"/>
          </ac:picMkLst>
        </pc:picChg>
        <pc:picChg chg="mod">
          <ac:chgData name="David Socha" userId="5585f47c-147b-42a7-988b-9ebba9784891" providerId="ADAL" clId="{6104DEC4-8ECA-DC42-A879-40510CE13A4B}" dt="2024-07-15T17:02:16.755" v="749"/>
          <ac:picMkLst>
            <pc:docMk/>
            <pc:sldMk cId="3371180670" sldId="280"/>
            <ac:picMk id="11" creationId="{00F32142-6CEB-B5A7-936D-64694A4EF242}"/>
          </ac:picMkLst>
        </pc:picChg>
        <pc:picChg chg="mod">
          <ac:chgData name="David Socha" userId="5585f47c-147b-42a7-988b-9ebba9784891" providerId="ADAL" clId="{6104DEC4-8ECA-DC42-A879-40510CE13A4B}" dt="2024-07-15T17:02:02.135" v="748"/>
          <ac:picMkLst>
            <pc:docMk/>
            <pc:sldMk cId="3371180670" sldId="280"/>
            <ac:picMk id="12" creationId="{60F36C7A-85EF-809D-5C16-98A91EEC972D}"/>
          </ac:picMkLst>
        </pc:picChg>
        <pc:picChg chg="mod">
          <ac:chgData name="David Socha" userId="5585f47c-147b-42a7-988b-9ebba9784891" providerId="ADAL" clId="{6104DEC4-8ECA-DC42-A879-40510CE13A4B}" dt="2024-07-15T17:04:20.065" v="754"/>
          <ac:picMkLst>
            <pc:docMk/>
            <pc:sldMk cId="3371180670" sldId="280"/>
            <ac:picMk id="13" creationId="{98738B41-1301-BE1E-7A8E-451EE2063124}"/>
          </ac:picMkLst>
        </pc:picChg>
      </pc:sldChg>
      <pc:sldChg chg="modSp">
        <pc:chgData name="David Socha" userId="5585f47c-147b-42a7-988b-9ebba9784891" providerId="ADAL" clId="{6104DEC4-8ECA-DC42-A879-40510CE13A4B}" dt="2024-07-15T17:04:39.577" v="756"/>
        <pc:sldMkLst>
          <pc:docMk/>
          <pc:sldMk cId="366143837" sldId="281"/>
        </pc:sldMkLst>
        <pc:picChg chg="mod">
          <ac:chgData name="David Socha" userId="5585f47c-147b-42a7-988b-9ebba9784891" providerId="ADAL" clId="{6104DEC4-8ECA-DC42-A879-40510CE13A4B}" dt="2024-07-15T17:02:58.709" v="750"/>
          <ac:picMkLst>
            <pc:docMk/>
            <pc:sldMk cId="366143837" sldId="281"/>
            <ac:picMk id="5" creationId="{9E01CB13-D6F8-9691-3A36-0304C84420B4}"/>
          </ac:picMkLst>
        </pc:picChg>
        <pc:picChg chg="mod">
          <ac:chgData name="David Socha" userId="5585f47c-147b-42a7-988b-9ebba9784891" providerId="ADAL" clId="{6104DEC4-8ECA-DC42-A879-40510CE13A4B}" dt="2024-07-15T17:03:31.850" v="751"/>
          <ac:picMkLst>
            <pc:docMk/>
            <pc:sldMk cId="366143837" sldId="281"/>
            <ac:picMk id="6" creationId="{A6542CCC-A802-F6BA-3C46-0308E60FC244}"/>
          </ac:picMkLst>
        </pc:picChg>
        <pc:picChg chg="mod">
          <ac:chgData name="David Socha" userId="5585f47c-147b-42a7-988b-9ebba9784891" providerId="ADAL" clId="{6104DEC4-8ECA-DC42-A879-40510CE13A4B}" dt="2024-07-15T17:04:06.781" v="753"/>
          <ac:picMkLst>
            <pc:docMk/>
            <pc:sldMk cId="366143837" sldId="281"/>
            <ac:picMk id="7" creationId="{9B432D3F-4637-26FD-E4B6-3A9DF604F551}"/>
          </ac:picMkLst>
        </pc:picChg>
        <pc:picChg chg="mod">
          <ac:chgData name="David Socha" userId="5585f47c-147b-42a7-988b-9ebba9784891" providerId="ADAL" clId="{6104DEC4-8ECA-DC42-A879-40510CE13A4B}" dt="2024-07-15T17:03:44.157" v="752"/>
          <ac:picMkLst>
            <pc:docMk/>
            <pc:sldMk cId="366143837" sldId="281"/>
            <ac:picMk id="8" creationId="{F19001A3-8332-1D99-3064-FCF5B920C8C1}"/>
          </ac:picMkLst>
        </pc:picChg>
        <pc:picChg chg="mod">
          <ac:chgData name="David Socha" userId="5585f47c-147b-42a7-988b-9ebba9784891" providerId="ADAL" clId="{6104DEC4-8ECA-DC42-A879-40510CE13A4B}" dt="2024-07-15T17:04:39.577" v="756"/>
          <ac:picMkLst>
            <pc:docMk/>
            <pc:sldMk cId="366143837" sldId="281"/>
            <ac:picMk id="9" creationId="{DDD28FBB-F76E-B843-3303-C85164F7A11D}"/>
          </ac:picMkLst>
        </pc:picChg>
      </pc:sldChg>
      <pc:sldChg chg="modSp">
        <pc:chgData name="David Socha" userId="5585f47c-147b-42a7-988b-9ebba9784891" providerId="ADAL" clId="{6104DEC4-8ECA-DC42-A879-40510CE13A4B}" dt="2024-07-15T17:06:25.520" v="762"/>
        <pc:sldMkLst>
          <pc:docMk/>
          <pc:sldMk cId="288421572" sldId="282"/>
        </pc:sldMkLst>
        <pc:picChg chg="mod">
          <ac:chgData name="David Socha" userId="5585f47c-147b-42a7-988b-9ebba9784891" providerId="ADAL" clId="{6104DEC4-8ECA-DC42-A879-40510CE13A4B}" dt="2024-07-15T17:05:40.429" v="758"/>
          <ac:picMkLst>
            <pc:docMk/>
            <pc:sldMk cId="288421572" sldId="282"/>
            <ac:picMk id="11" creationId="{47264847-82A3-04CF-F568-450AFF4FF0F9}"/>
          </ac:picMkLst>
        </pc:picChg>
        <pc:picChg chg="mod">
          <ac:chgData name="David Socha" userId="5585f47c-147b-42a7-988b-9ebba9784891" providerId="ADAL" clId="{6104DEC4-8ECA-DC42-A879-40510CE13A4B}" dt="2024-07-15T17:06:17.117" v="761"/>
          <ac:picMkLst>
            <pc:docMk/>
            <pc:sldMk cId="288421572" sldId="282"/>
            <ac:picMk id="12" creationId="{212A7CD6-D051-614A-8EAE-4D73938B09DB}"/>
          </ac:picMkLst>
        </pc:picChg>
        <pc:picChg chg="mod">
          <ac:chgData name="David Socha" userId="5585f47c-147b-42a7-988b-9ebba9784891" providerId="ADAL" clId="{6104DEC4-8ECA-DC42-A879-40510CE13A4B}" dt="2024-07-15T17:05:38.217" v="757"/>
          <ac:picMkLst>
            <pc:docMk/>
            <pc:sldMk cId="288421572" sldId="282"/>
            <ac:picMk id="13" creationId="{9AFE6942-CBEB-AC35-658C-F058B66547F2}"/>
          </ac:picMkLst>
        </pc:picChg>
        <pc:picChg chg="mod">
          <ac:chgData name="David Socha" userId="5585f47c-147b-42a7-988b-9ebba9784891" providerId="ADAL" clId="{6104DEC4-8ECA-DC42-A879-40510CE13A4B}" dt="2024-07-15T17:05:46.428" v="760"/>
          <ac:picMkLst>
            <pc:docMk/>
            <pc:sldMk cId="288421572" sldId="282"/>
            <ac:picMk id="14" creationId="{A282E305-B74A-9C1D-2778-1A8EC498F81A}"/>
          </ac:picMkLst>
        </pc:picChg>
        <pc:picChg chg="mod">
          <ac:chgData name="David Socha" userId="5585f47c-147b-42a7-988b-9ebba9784891" providerId="ADAL" clId="{6104DEC4-8ECA-DC42-A879-40510CE13A4B}" dt="2024-07-15T17:06:25.520" v="762"/>
          <ac:picMkLst>
            <pc:docMk/>
            <pc:sldMk cId="288421572" sldId="282"/>
            <ac:picMk id="15" creationId="{0AB4ABF0-5F4A-CD90-5039-929D46277BD9}"/>
          </ac:picMkLst>
        </pc:picChg>
      </pc:sldChg>
      <pc:sldChg chg="modSp">
        <pc:chgData name="David Socha" userId="5585f47c-147b-42a7-988b-9ebba9784891" providerId="ADAL" clId="{6104DEC4-8ECA-DC42-A879-40510CE13A4B}" dt="2024-07-15T17:10:01.857" v="775"/>
        <pc:sldMkLst>
          <pc:docMk/>
          <pc:sldMk cId="1004163555" sldId="283"/>
        </pc:sldMkLst>
        <pc:picChg chg="mod">
          <ac:chgData name="David Socha" userId="5585f47c-147b-42a7-988b-9ebba9784891" providerId="ADAL" clId="{6104DEC4-8ECA-DC42-A879-40510CE13A4B}" dt="2024-07-15T17:09:30.464" v="770"/>
          <ac:picMkLst>
            <pc:docMk/>
            <pc:sldMk cId="1004163555" sldId="283"/>
            <ac:picMk id="12" creationId="{987B95CE-F64D-802D-75C3-BD7DACD47ED9}"/>
          </ac:picMkLst>
        </pc:picChg>
        <pc:picChg chg="mod">
          <ac:chgData name="David Socha" userId="5585f47c-147b-42a7-988b-9ebba9784891" providerId="ADAL" clId="{6104DEC4-8ECA-DC42-A879-40510CE13A4B}" dt="2024-07-15T17:09:37.744" v="771"/>
          <ac:picMkLst>
            <pc:docMk/>
            <pc:sldMk cId="1004163555" sldId="283"/>
            <ac:picMk id="13" creationId="{636698A4-0E2B-035C-38E5-EDB897663F88}"/>
          </ac:picMkLst>
        </pc:picChg>
        <pc:picChg chg="mod">
          <ac:chgData name="David Socha" userId="5585f47c-147b-42a7-988b-9ebba9784891" providerId="ADAL" clId="{6104DEC4-8ECA-DC42-A879-40510CE13A4B}" dt="2024-07-15T17:09:23.416" v="769"/>
          <ac:picMkLst>
            <pc:docMk/>
            <pc:sldMk cId="1004163555" sldId="283"/>
            <ac:picMk id="14" creationId="{6B29193C-33BA-A8D2-6578-4CBF0A649E09}"/>
          </ac:picMkLst>
        </pc:picChg>
        <pc:picChg chg="mod">
          <ac:chgData name="David Socha" userId="5585f47c-147b-42a7-988b-9ebba9784891" providerId="ADAL" clId="{6104DEC4-8ECA-DC42-A879-40510CE13A4B}" dt="2024-07-15T17:09:43.571" v="772"/>
          <ac:picMkLst>
            <pc:docMk/>
            <pc:sldMk cId="1004163555" sldId="283"/>
            <ac:picMk id="15" creationId="{161357FD-463A-6409-FEB1-02EFA0466B42}"/>
          </ac:picMkLst>
        </pc:picChg>
        <pc:picChg chg="mod">
          <ac:chgData name="David Socha" userId="5585f47c-147b-42a7-988b-9ebba9784891" providerId="ADAL" clId="{6104DEC4-8ECA-DC42-A879-40510CE13A4B}" dt="2024-07-15T17:09:50.827" v="773"/>
          <ac:picMkLst>
            <pc:docMk/>
            <pc:sldMk cId="1004163555" sldId="283"/>
            <ac:picMk id="16" creationId="{16A32FB7-0253-5034-70CF-02828E788BBB}"/>
          </ac:picMkLst>
        </pc:picChg>
        <pc:picChg chg="mod">
          <ac:chgData name="David Socha" userId="5585f47c-147b-42a7-988b-9ebba9784891" providerId="ADAL" clId="{6104DEC4-8ECA-DC42-A879-40510CE13A4B}" dt="2024-07-15T17:10:01.857" v="775"/>
          <ac:picMkLst>
            <pc:docMk/>
            <pc:sldMk cId="1004163555" sldId="283"/>
            <ac:picMk id="17" creationId="{E4291F29-4C57-1A74-8FEF-47AA948874BE}"/>
          </ac:picMkLst>
        </pc:picChg>
        <pc:picChg chg="mod">
          <ac:chgData name="David Socha" userId="5585f47c-147b-42a7-988b-9ebba9784891" providerId="ADAL" clId="{6104DEC4-8ECA-DC42-A879-40510CE13A4B}" dt="2024-07-15T17:10:00.275" v="774"/>
          <ac:picMkLst>
            <pc:docMk/>
            <pc:sldMk cId="1004163555" sldId="283"/>
            <ac:picMk id="18" creationId="{F6E5F6BB-3577-79DA-ED01-1EC21C4BD169}"/>
          </ac:picMkLst>
        </pc:picChg>
      </pc:sldChg>
      <pc:sldChg chg="modSp mod">
        <pc:chgData name="David Socha" userId="5585f47c-147b-42a7-988b-9ebba9784891" providerId="ADAL" clId="{6104DEC4-8ECA-DC42-A879-40510CE13A4B}" dt="2024-07-15T17:26:22.871" v="814" actId="20577"/>
        <pc:sldMkLst>
          <pc:docMk/>
          <pc:sldMk cId="2452885846" sldId="284"/>
        </pc:sldMkLst>
        <pc:spChg chg="mod">
          <ac:chgData name="David Socha" userId="5585f47c-147b-42a7-988b-9ebba9784891" providerId="ADAL" clId="{6104DEC4-8ECA-DC42-A879-40510CE13A4B}" dt="2024-07-15T17:26:21.941" v="813" actId="20577"/>
          <ac:spMkLst>
            <pc:docMk/>
            <pc:sldMk cId="2452885846" sldId="284"/>
            <ac:spMk id="3" creationId="{348976E8-4451-092A-3CF1-F9D132129567}"/>
          </ac:spMkLst>
        </pc:spChg>
        <pc:spChg chg="mod">
          <ac:chgData name="David Socha" userId="5585f47c-147b-42a7-988b-9ebba9784891" providerId="ADAL" clId="{6104DEC4-8ECA-DC42-A879-40510CE13A4B}" dt="2024-07-15T17:26:22.871" v="814" actId="20577"/>
          <ac:spMkLst>
            <pc:docMk/>
            <pc:sldMk cId="2452885846" sldId="284"/>
            <ac:spMk id="5" creationId="{C9C44AC2-6C39-DEAE-29DC-2B8FF44467B4}"/>
          </ac:spMkLst>
        </pc:spChg>
        <pc:picChg chg="mod">
          <ac:chgData name="David Socha" userId="5585f47c-147b-42a7-988b-9ebba9784891" providerId="ADAL" clId="{6104DEC4-8ECA-DC42-A879-40510CE13A4B}" dt="2024-07-15T17:10:46.884" v="776"/>
          <ac:picMkLst>
            <pc:docMk/>
            <pc:sldMk cId="2452885846" sldId="284"/>
            <ac:picMk id="11" creationId="{9F870540-36FB-5CED-28E2-D846C81E3302}"/>
          </ac:picMkLst>
        </pc:picChg>
        <pc:picChg chg="mod">
          <ac:chgData name="David Socha" userId="5585f47c-147b-42a7-988b-9ebba9784891" providerId="ADAL" clId="{6104DEC4-8ECA-DC42-A879-40510CE13A4B}" dt="2024-07-15T17:10:54.284" v="777"/>
          <ac:picMkLst>
            <pc:docMk/>
            <pc:sldMk cId="2452885846" sldId="284"/>
            <ac:picMk id="12" creationId="{41765FA5-E723-6D74-3D02-00E7AF6989B8}"/>
          </ac:picMkLst>
        </pc:picChg>
      </pc:sldChg>
      <pc:sldChg chg="modSp mod">
        <pc:chgData name="David Socha" userId="5585f47c-147b-42a7-988b-9ebba9784891" providerId="ADAL" clId="{6104DEC4-8ECA-DC42-A879-40510CE13A4B}" dt="2024-07-15T17:26:29.269" v="816" actId="20577"/>
        <pc:sldMkLst>
          <pc:docMk/>
          <pc:sldMk cId="1966467109" sldId="285"/>
        </pc:sldMkLst>
        <pc:spChg chg="mod">
          <ac:chgData name="David Socha" userId="5585f47c-147b-42a7-988b-9ebba9784891" providerId="ADAL" clId="{6104DEC4-8ECA-DC42-A879-40510CE13A4B}" dt="2024-07-15T17:26:26.333" v="815" actId="20577"/>
          <ac:spMkLst>
            <pc:docMk/>
            <pc:sldMk cId="1966467109" sldId="285"/>
            <ac:spMk id="3" creationId="{7345CC0C-4F33-EFCD-C32F-D56F4232ACCC}"/>
          </ac:spMkLst>
        </pc:spChg>
        <pc:spChg chg="mod">
          <ac:chgData name="David Socha" userId="5585f47c-147b-42a7-988b-9ebba9784891" providerId="ADAL" clId="{6104DEC4-8ECA-DC42-A879-40510CE13A4B}" dt="2024-07-15T17:26:29.269" v="816" actId="20577"/>
          <ac:spMkLst>
            <pc:docMk/>
            <pc:sldMk cId="1966467109" sldId="285"/>
            <ac:spMk id="4" creationId="{654CE3DE-5FD7-2D7E-D971-248A585207B3}"/>
          </ac:spMkLst>
        </pc:spChg>
        <pc:picChg chg="mod">
          <ac:chgData name="David Socha" userId="5585f47c-147b-42a7-988b-9ebba9784891" providerId="ADAL" clId="{6104DEC4-8ECA-DC42-A879-40510CE13A4B}" dt="2024-07-15T17:11:38.906" v="779"/>
          <ac:picMkLst>
            <pc:docMk/>
            <pc:sldMk cId="1966467109" sldId="285"/>
            <ac:picMk id="6" creationId="{820D936B-D271-D4FE-159F-F7D0B82AF1C1}"/>
          </ac:picMkLst>
        </pc:picChg>
        <pc:picChg chg="mod">
          <ac:chgData name="David Socha" userId="5585f47c-147b-42a7-988b-9ebba9784891" providerId="ADAL" clId="{6104DEC4-8ECA-DC42-A879-40510CE13A4B}" dt="2024-07-15T17:11:15.018" v="778"/>
          <ac:picMkLst>
            <pc:docMk/>
            <pc:sldMk cId="1966467109" sldId="285"/>
            <ac:picMk id="7" creationId="{C7BADA5E-806C-417C-CF3E-A28A3F5B0759}"/>
          </ac:picMkLst>
        </pc:picChg>
        <pc:picChg chg="mod">
          <ac:chgData name="David Socha" userId="5585f47c-147b-42a7-988b-9ebba9784891" providerId="ADAL" clId="{6104DEC4-8ECA-DC42-A879-40510CE13A4B}" dt="2024-07-15T17:12:06.901" v="780"/>
          <ac:picMkLst>
            <pc:docMk/>
            <pc:sldMk cId="1966467109" sldId="285"/>
            <ac:picMk id="8" creationId="{EDEC1E4E-6706-4BF3-68D5-3D2C56A8028B}"/>
          </ac:picMkLst>
        </pc:picChg>
      </pc:sldChg>
      <pc:sldChg chg="modSp mod">
        <pc:chgData name="David Socha" userId="5585f47c-147b-42a7-988b-9ebba9784891" providerId="ADAL" clId="{6104DEC4-8ECA-DC42-A879-40510CE13A4B}" dt="2024-07-15T17:26:38.712" v="819" actId="20577"/>
        <pc:sldMkLst>
          <pc:docMk/>
          <pc:sldMk cId="3199768393" sldId="286"/>
        </pc:sldMkLst>
        <pc:spChg chg="mod">
          <ac:chgData name="David Socha" userId="5585f47c-147b-42a7-988b-9ebba9784891" providerId="ADAL" clId="{6104DEC4-8ECA-DC42-A879-40510CE13A4B}" dt="2024-07-15T17:26:36.803" v="817" actId="20577"/>
          <ac:spMkLst>
            <pc:docMk/>
            <pc:sldMk cId="3199768393" sldId="286"/>
            <ac:spMk id="3" creationId="{2429BE7F-BB8D-E075-AA1A-80EFC4F115ED}"/>
          </ac:spMkLst>
        </pc:spChg>
        <pc:spChg chg="mod">
          <ac:chgData name="David Socha" userId="5585f47c-147b-42a7-988b-9ebba9784891" providerId="ADAL" clId="{6104DEC4-8ECA-DC42-A879-40510CE13A4B}" dt="2024-07-15T17:26:38.712" v="819" actId="20577"/>
          <ac:spMkLst>
            <pc:docMk/>
            <pc:sldMk cId="3199768393" sldId="286"/>
            <ac:spMk id="4" creationId="{A22CB695-483B-A4AF-44CF-BC4DA14E0CE8}"/>
          </ac:spMkLst>
        </pc:spChg>
        <pc:spChg chg="mod">
          <ac:chgData name="David Socha" userId="5585f47c-147b-42a7-988b-9ebba9784891" providerId="ADAL" clId="{6104DEC4-8ECA-DC42-A879-40510CE13A4B}" dt="2024-07-15T17:26:37.869" v="818" actId="20577"/>
          <ac:spMkLst>
            <pc:docMk/>
            <pc:sldMk cId="3199768393" sldId="286"/>
            <ac:spMk id="5" creationId="{8089042D-B90C-F281-8424-4ECD54674623}"/>
          </ac:spMkLst>
        </pc:spChg>
      </pc:sldChg>
      <pc:sldChg chg="modSp mod">
        <pc:chgData name="David Socha" userId="5585f47c-147b-42a7-988b-9ebba9784891" providerId="ADAL" clId="{6104DEC4-8ECA-DC42-A879-40510CE13A4B}" dt="2024-07-15T17:26:44.561" v="823" actId="20577"/>
        <pc:sldMkLst>
          <pc:docMk/>
          <pc:sldMk cId="1779846777" sldId="287"/>
        </pc:sldMkLst>
        <pc:spChg chg="mod">
          <ac:chgData name="David Socha" userId="5585f47c-147b-42a7-988b-9ebba9784891" providerId="ADAL" clId="{6104DEC4-8ECA-DC42-A879-40510CE13A4B}" dt="2024-07-15T17:26:42.145" v="820" actId="20577"/>
          <ac:spMkLst>
            <pc:docMk/>
            <pc:sldMk cId="1779846777" sldId="287"/>
            <ac:spMk id="3" creationId="{5F365D6B-2428-9C8A-6822-EA5BA2E5A60A}"/>
          </ac:spMkLst>
        </pc:spChg>
        <pc:spChg chg="mod">
          <ac:chgData name="David Socha" userId="5585f47c-147b-42a7-988b-9ebba9784891" providerId="ADAL" clId="{6104DEC4-8ECA-DC42-A879-40510CE13A4B}" dt="2024-07-15T17:26:44.561" v="823" actId="20577"/>
          <ac:spMkLst>
            <pc:docMk/>
            <pc:sldMk cId="1779846777" sldId="287"/>
            <ac:spMk id="4" creationId="{BB3AAD9E-F862-6E62-084A-14E56681376E}"/>
          </ac:spMkLst>
        </pc:spChg>
        <pc:spChg chg="mod">
          <ac:chgData name="David Socha" userId="5585f47c-147b-42a7-988b-9ebba9784891" providerId="ADAL" clId="{6104DEC4-8ECA-DC42-A879-40510CE13A4B}" dt="2024-07-15T17:26:43.161" v="822" actId="5793"/>
          <ac:spMkLst>
            <pc:docMk/>
            <pc:sldMk cId="1779846777" sldId="287"/>
            <ac:spMk id="5" creationId="{A800A82F-148A-877F-8B67-B8F818C8091A}"/>
          </ac:spMkLst>
        </pc:spChg>
        <pc:picChg chg="mod">
          <ac:chgData name="David Socha" userId="5585f47c-147b-42a7-988b-9ebba9784891" providerId="ADAL" clId="{6104DEC4-8ECA-DC42-A879-40510CE13A4B}" dt="2024-07-15T17:14:31.304" v="782"/>
          <ac:picMkLst>
            <pc:docMk/>
            <pc:sldMk cId="1779846777" sldId="287"/>
            <ac:picMk id="8" creationId="{5196FE99-208C-64BA-D501-E27F1E34C8DE}"/>
          </ac:picMkLst>
        </pc:picChg>
        <pc:picChg chg="mod">
          <ac:chgData name="David Socha" userId="5585f47c-147b-42a7-988b-9ebba9784891" providerId="ADAL" clId="{6104DEC4-8ECA-DC42-A879-40510CE13A4B}" dt="2024-07-15T17:14:24.220" v="781"/>
          <ac:picMkLst>
            <pc:docMk/>
            <pc:sldMk cId="1779846777" sldId="287"/>
            <ac:picMk id="10" creationId="{5B0FA4B9-4CB4-9C9A-C5AD-04E8FEB0C496}"/>
          </ac:picMkLst>
        </pc:picChg>
      </pc:sldChg>
      <pc:sldChg chg="modSp">
        <pc:chgData name="David Socha" userId="5585f47c-147b-42a7-988b-9ebba9784891" providerId="ADAL" clId="{6104DEC4-8ECA-DC42-A879-40510CE13A4B}" dt="2024-07-18T05:15:15.866" v="954"/>
        <pc:sldMkLst>
          <pc:docMk/>
          <pc:sldMk cId="1007839249" sldId="289"/>
        </pc:sldMkLst>
        <pc:picChg chg="mod">
          <ac:chgData name="David Socha" userId="5585f47c-147b-42a7-988b-9ebba9784891" providerId="ADAL" clId="{6104DEC4-8ECA-DC42-A879-40510CE13A4B}" dt="2024-07-18T05:14:55.330" v="952"/>
          <ac:picMkLst>
            <pc:docMk/>
            <pc:sldMk cId="1007839249" sldId="289"/>
            <ac:picMk id="7" creationId="{F9F28852-2339-8F76-D9B2-AAC719F12464}"/>
          </ac:picMkLst>
        </pc:picChg>
        <pc:picChg chg="mod">
          <ac:chgData name="David Socha" userId="5585f47c-147b-42a7-988b-9ebba9784891" providerId="ADAL" clId="{6104DEC4-8ECA-DC42-A879-40510CE13A4B}" dt="2024-07-18T05:14:46.030" v="951"/>
          <ac:picMkLst>
            <pc:docMk/>
            <pc:sldMk cId="1007839249" sldId="289"/>
            <ac:picMk id="9" creationId="{B9A799EE-43A3-F7DC-C3ED-4083920B4C5A}"/>
          </ac:picMkLst>
        </pc:picChg>
        <pc:picChg chg="mod">
          <ac:chgData name="David Socha" userId="5585f47c-147b-42a7-988b-9ebba9784891" providerId="ADAL" clId="{6104DEC4-8ECA-DC42-A879-40510CE13A4B}" dt="2024-07-18T05:15:15.866" v="954"/>
          <ac:picMkLst>
            <pc:docMk/>
            <pc:sldMk cId="1007839249" sldId="289"/>
            <ac:picMk id="15" creationId="{C6877D4A-ADDD-EC2E-8E4B-44C24140AC68}"/>
          </ac:picMkLst>
        </pc:picChg>
        <pc:picChg chg="mod">
          <ac:chgData name="David Socha" userId="5585f47c-147b-42a7-988b-9ebba9784891" providerId="ADAL" clId="{6104DEC4-8ECA-DC42-A879-40510CE13A4B}" dt="2024-07-18T05:15:13.426" v="953"/>
          <ac:picMkLst>
            <pc:docMk/>
            <pc:sldMk cId="1007839249" sldId="289"/>
            <ac:picMk id="16" creationId="{5A18AA1C-ACF0-600D-7FA3-3AE717D78FA8}"/>
          </ac:picMkLst>
        </pc:picChg>
      </pc:sldChg>
      <pc:sldChg chg="modSp">
        <pc:chgData name="David Socha" userId="5585f47c-147b-42a7-988b-9ebba9784891" providerId="ADAL" clId="{6104DEC4-8ECA-DC42-A879-40510CE13A4B}" dt="2024-07-18T05:06:31.596" v="943"/>
        <pc:sldMkLst>
          <pc:docMk/>
          <pc:sldMk cId="2515835332" sldId="293"/>
        </pc:sldMkLst>
        <pc:picChg chg="mod">
          <ac:chgData name="David Socha" userId="5585f47c-147b-42a7-988b-9ebba9784891" providerId="ADAL" clId="{6104DEC4-8ECA-DC42-A879-40510CE13A4B}" dt="2024-07-18T05:01:12.264" v="940"/>
          <ac:picMkLst>
            <pc:docMk/>
            <pc:sldMk cId="2515835332" sldId="293"/>
            <ac:picMk id="11" creationId="{6DC45EEF-CA76-9184-BFA5-0E21B34348E5}"/>
          </ac:picMkLst>
        </pc:picChg>
        <pc:picChg chg="mod">
          <ac:chgData name="David Socha" userId="5585f47c-147b-42a7-988b-9ebba9784891" providerId="ADAL" clId="{6104DEC4-8ECA-DC42-A879-40510CE13A4B}" dt="2024-07-18T05:01:22.945" v="941"/>
          <ac:picMkLst>
            <pc:docMk/>
            <pc:sldMk cId="2515835332" sldId="293"/>
            <ac:picMk id="12" creationId="{36C4384D-02C3-7BD9-5E8E-D8759F1B7CB0}"/>
          </ac:picMkLst>
        </pc:picChg>
        <pc:picChg chg="mod">
          <ac:chgData name="David Socha" userId="5585f47c-147b-42a7-988b-9ebba9784891" providerId="ADAL" clId="{6104DEC4-8ECA-DC42-A879-40510CE13A4B}" dt="2024-07-18T05:02:08.058" v="942"/>
          <ac:picMkLst>
            <pc:docMk/>
            <pc:sldMk cId="2515835332" sldId="293"/>
            <ac:picMk id="13" creationId="{386B9499-17E4-E64D-E9CA-571E5EDC0A91}"/>
          </ac:picMkLst>
        </pc:picChg>
        <pc:picChg chg="mod">
          <ac:chgData name="David Socha" userId="5585f47c-147b-42a7-988b-9ebba9784891" providerId="ADAL" clId="{6104DEC4-8ECA-DC42-A879-40510CE13A4B}" dt="2024-07-18T05:06:31.596" v="943"/>
          <ac:picMkLst>
            <pc:docMk/>
            <pc:sldMk cId="2515835332" sldId="293"/>
            <ac:picMk id="14" creationId="{F25F98A4-8750-0C9D-B9AD-91F15EEF5434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40:42.562" v="581"/>
        <pc:sldMkLst>
          <pc:docMk/>
          <pc:sldMk cId="573110204" sldId="305"/>
        </pc:sldMkLst>
        <pc:spChg chg="add del mod">
          <ac:chgData name="David Socha" userId="5585f47c-147b-42a7-988b-9ebba9784891" providerId="ADAL" clId="{6104DEC4-8ECA-DC42-A879-40510CE13A4B}" dt="2024-07-15T16:40:42.562" v="581"/>
          <ac:spMkLst>
            <pc:docMk/>
            <pc:sldMk cId="573110204" sldId="305"/>
            <ac:spMk id="5" creationId="{03AB646A-2DC1-3744-79A1-68B9DC6D2D90}"/>
          </ac:spMkLst>
        </pc:spChg>
      </pc:sldChg>
      <pc:sldChg chg="addSp delSp modSp mod chgLayout">
        <pc:chgData name="David Socha" userId="5585f47c-147b-42a7-988b-9ebba9784891" providerId="ADAL" clId="{6104DEC4-8ECA-DC42-A879-40510CE13A4B}" dt="2024-07-15T16:12:05.365" v="359" actId="1076"/>
        <pc:sldMkLst>
          <pc:docMk/>
          <pc:sldMk cId="2873557911" sldId="306"/>
        </pc:sldMkLst>
        <pc:spChg chg="add mod ord">
          <ac:chgData name="David Socha" userId="5585f47c-147b-42a7-988b-9ebba9784891" providerId="ADAL" clId="{6104DEC4-8ECA-DC42-A879-40510CE13A4B}" dt="2024-07-15T16:11:08.220" v="350" actId="20577"/>
          <ac:spMkLst>
            <pc:docMk/>
            <pc:sldMk cId="2873557911" sldId="306"/>
            <ac:spMk id="2" creationId="{CA9DABEA-73E8-E07A-4728-559A0EB6E193}"/>
          </ac:spMkLst>
        </pc:spChg>
        <pc:spChg chg="add mod ord">
          <ac:chgData name="David Socha" userId="5585f47c-147b-42a7-988b-9ebba9784891" providerId="ADAL" clId="{6104DEC4-8ECA-DC42-A879-40510CE13A4B}" dt="2024-07-15T16:11:24.782" v="351"/>
          <ac:spMkLst>
            <pc:docMk/>
            <pc:sldMk cId="2873557911" sldId="306"/>
            <ac:spMk id="3" creationId="{462362CD-F164-C86A-1D01-3A9C98B12BA7}"/>
          </ac:spMkLst>
        </pc:spChg>
        <pc:spChg chg="mod ord">
          <ac:chgData name="David Socha" userId="5585f47c-147b-42a7-988b-9ebba9784891" providerId="ADAL" clId="{6104DEC4-8ECA-DC42-A879-40510CE13A4B}" dt="2024-07-15T16:10:40.966" v="339" actId="700"/>
          <ac:spMkLst>
            <pc:docMk/>
            <pc:sldMk cId="2873557911" sldId="306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10:40.966" v="339" actId="700"/>
          <ac:spMkLst>
            <pc:docMk/>
            <pc:sldMk cId="2873557911" sldId="306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11:45.116" v="355" actId="1076"/>
          <ac:picMkLst>
            <pc:docMk/>
            <pc:sldMk cId="2873557911" sldId="306"/>
            <ac:picMk id="6" creationId="{FC587ED9-4829-79D1-B5A0-015FA1670525}"/>
          </ac:picMkLst>
        </pc:picChg>
        <pc:picChg chg="add mod">
          <ac:chgData name="David Socha" userId="5585f47c-147b-42a7-988b-9ebba9784891" providerId="ADAL" clId="{6104DEC4-8ECA-DC42-A879-40510CE13A4B}" dt="2024-07-15T16:11:54.341" v="357" actId="14100"/>
          <ac:picMkLst>
            <pc:docMk/>
            <pc:sldMk cId="2873557911" sldId="306"/>
            <ac:picMk id="7" creationId="{AB6D79F4-B51E-1AB0-D907-833E6AE8D8E7}"/>
          </ac:picMkLst>
        </pc:picChg>
        <pc:picChg chg="add mod">
          <ac:chgData name="David Socha" userId="5585f47c-147b-42a7-988b-9ebba9784891" providerId="ADAL" clId="{6104DEC4-8ECA-DC42-A879-40510CE13A4B}" dt="2024-07-15T16:12:05.365" v="359" actId="1076"/>
          <ac:picMkLst>
            <pc:docMk/>
            <pc:sldMk cId="2873557911" sldId="306"/>
            <ac:picMk id="8" creationId="{C6540853-C3C9-0829-2AD2-5E8F4930A401}"/>
          </ac:picMkLst>
        </pc:picChg>
        <pc:picChg chg="add mod">
          <ac:chgData name="David Socha" userId="5585f47c-147b-42a7-988b-9ebba9784891" providerId="ADAL" clId="{6104DEC4-8ECA-DC42-A879-40510CE13A4B}" dt="2024-07-15T16:11:59.486" v="358" actId="1076"/>
          <ac:picMkLst>
            <pc:docMk/>
            <pc:sldMk cId="2873557911" sldId="306"/>
            <ac:picMk id="9" creationId="{BD63DB7F-8C6A-D972-8601-36AF1293F94E}"/>
          </ac:picMkLst>
        </pc:picChg>
      </pc:sldChg>
      <pc:sldChg chg="addSp modSp mod">
        <pc:chgData name="David Socha" userId="5585f47c-147b-42a7-988b-9ebba9784891" providerId="ADAL" clId="{6104DEC4-8ECA-DC42-A879-40510CE13A4B}" dt="2024-07-15T16:12:27.682" v="363" actId="14100"/>
        <pc:sldMkLst>
          <pc:docMk/>
          <pc:sldMk cId="1288173164" sldId="307"/>
        </pc:sldMkLst>
        <pc:spChg chg="mod">
          <ac:chgData name="David Socha" userId="5585f47c-147b-42a7-988b-9ebba9784891" providerId="ADAL" clId="{6104DEC4-8ECA-DC42-A879-40510CE13A4B}" dt="2024-07-15T16:12:16.643" v="360"/>
          <ac:spMkLst>
            <pc:docMk/>
            <pc:sldMk cId="1288173164" sldId="307"/>
            <ac:spMk id="3" creationId="{DD983E75-8C4D-4F21-8408-AB4365329D0D}"/>
          </ac:spMkLst>
        </pc:spChg>
        <pc:picChg chg="add mod">
          <ac:chgData name="David Socha" userId="5585f47c-147b-42a7-988b-9ebba9784891" providerId="ADAL" clId="{6104DEC4-8ECA-DC42-A879-40510CE13A4B}" dt="2024-07-15T16:12:27.682" v="363" actId="14100"/>
          <ac:picMkLst>
            <pc:docMk/>
            <pc:sldMk cId="1288173164" sldId="307"/>
            <ac:picMk id="4" creationId="{E63916B1-DB3E-C47B-03A3-4CFBC62F6B46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8:20.829" v="664" actId="1076"/>
        <pc:sldMkLst>
          <pc:docMk/>
          <pc:sldMk cId="1596104801" sldId="309"/>
        </pc:sldMkLst>
        <pc:spChg chg="add mod ord">
          <ac:chgData name="David Socha" userId="5585f47c-147b-42a7-988b-9ebba9784891" providerId="ADAL" clId="{6104DEC4-8ECA-DC42-A879-40510CE13A4B}" dt="2024-07-15T16:47:52.239" v="658"/>
          <ac:spMkLst>
            <pc:docMk/>
            <pc:sldMk cId="1596104801" sldId="309"/>
            <ac:spMk id="3" creationId="{D711C52C-062B-273D-4753-146B7DDB9630}"/>
          </ac:spMkLst>
        </pc:spChg>
        <pc:spChg chg="mod ord">
          <ac:chgData name="David Socha" userId="5585f47c-147b-42a7-988b-9ebba9784891" providerId="ADAL" clId="{6104DEC4-8ECA-DC42-A879-40510CE13A4B}" dt="2024-07-15T16:47:43.909" v="657" actId="700"/>
          <ac:spMkLst>
            <pc:docMk/>
            <pc:sldMk cId="1596104801" sldId="309"/>
            <ac:spMk id="4" creationId="{CDD20F46-993A-4009-F9F7-C26EAAD9A942}"/>
          </ac:spMkLst>
        </pc:spChg>
        <pc:spChg chg="del">
          <ac:chgData name="David Socha" userId="5585f47c-147b-42a7-988b-9ebba9784891" providerId="ADAL" clId="{6104DEC4-8ECA-DC42-A879-40510CE13A4B}" dt="2024-07-15T16:47:43.909" v="657" actId="700"/>
          <ac:spMkLst>
            <pc:docMk/>
            <pc:sldMk cId="1596104801" sldId="309"/>
            <ac:spMk id="5" creationId="{4F7D85BE-9FAA-5ECD-2DFF-B4F4F8B75A40}"/>
          </ac:spMkLst>
        </pc:spChg>
        <pc:spChg chg="add mod ord">
          <ac:chgData name="David Socha" userId="5585f47c-147b-42a7-988b-9ebba9784891" providerId="ADAL" clId="{6104DEC4-8ECA-DC42-A879-40510CE13A4B}" dt="2024-07-15T16:48:04.478" v="659"/>
          <ac:spMkLst>
            <pc:docMk/>
            <pc:sldMk cId="1596104801" sldId="309"/>
            <ac:spMk id="6" creationId="{FFB56495-4117-C2D7-0462-64243157D9A2}"/>
          </ac:spMkLst>
        </pc:spChg>
        <pc:spChg chg="add del mod">
          <ac:chgData name="David Socha" userId="5585f47c-147b-42a7-988b-9ebba9784891" providerId="ADAL" clId="{6104DEC4-8ECA-DC42-A879-40510CE13A4B}" dt="2024-07-15T16:48:11.987" v="662" actId="478"/>
          <ac:spMkLst>
            <pc:docMk/>
            <pc:sldMk cId="1596104801" sldId="309"/>
            <ac:spMk id="7" creationId="{756DEAB7-0CCC-5E90-3C3C-A20622475B87}"/>
          </ac:spMkLst>
        </pc:spChg>
        <pc:picChg chg="add mod">
          <ac:chgData name="David Socha" userId="5585f47c-147b-42a7-988b-9ebba9784891" providerId="ADAL" clId="{6104DEC4-8ECA-DC42-A879-40510CE13A4B}" dt="2024-07-15T16:47:37.563" v="656" actId="1076"/>
          <ac:picMkLst>
            <pc:docMk/>
            <pc:sldMk cId="1596104801" sldId="309"/>
            <ac:picMk id="2" creationId="{411F0EE9-8CB8-4179-47F0-D4A2049D293E}"/>
          </ac:picMkLst>
        </pc:picChg>
        <pc:picChg chg="add mod">
          <ac:chgData name="David Socha" userId="5585f47c-147b-42a7-988b-9ebba9784891" providerId="ADAL" clId="{6104DEC4-8ECA-DC42-A879-40510CE13A4B}" dt="2024-07-15T16:48:16.478" v="663" actId="1076"/>
          <ac:picMkLst>
            <pc:docMk/>
            <pc:sldMk cId="1596104801" sldId="309"/>
            <ac:picMk id="8" creationId="{1E51C5C5-1A0A-95E3-4228-5E8B46F6D4A5}"/>
          </ac:picMkLst>
        </pc:picChg>
        <pc:picChg chg="add mod">
          <ac:chgData name="David Socha" userId="5585f47c-147b-42a7-988b-9ebba9784891" providerId="ADAL" clId="{6104DEC4-8ECA-DC42-A879-40510CE13A4B}" dt="2024-07-15T16:48:20.829" v="664" actId="1076"/>
          <ac:picMkLst>
            <pc:docMk/>
            <pc:sldMk cId="1596104801" sldId="309"/>
            <ac:picMk id="9" creationId="{81A63322-002D-0FFF-DCDF-9E1D7EDF0BA9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7:31:26.237" v="849" actId="20577"/>
        <pc:sldMkLst>
          <pc:docMk/>
          <pc:sldMk cId="58525653" sldId="310"/>
        </pc:sldMkLst>
        <pc:spChg chg="add del mod">
          <ac:chgData name="David Socha" userId="5585f47c-147b-42a7-988b-9ebba9784891" providerId="ADAL" clId="{6104DEC4-8ECA-DC42-A879-40510CE13A4B}" dt="2024-07-15T16:49:47.415" v="676"/>
          <ac:spMkLst>
            <pc:docMk/>
            <pc:sldMk cId="58525653" sldId="310"/>
            <ac:spMk id="3" creationId="{6F761077-B5B3-E9B8-076B-222EBD78A6E9}"/>
          </ac:spMkLst>
        </pc:spChg>
        <pc:spChg chg="mod">
          <ac:chgData name="David Socha" userId="5585f47c-147b-42a7-988b-9ebba9784891" providerId="ADAL" clId="{6104DEC4-8ECA-DC42-A879-40510CE13A4B}" dt="2024-07-15T17:31:26.237" v="849" actId="20577"/>
          <ac:spMkLst>
            <pc:docMk/>
            <pc:sldMk cId="58525653" sldId="310"/>
            <ac:spMk id="5" creationId="{0969D55F-CC54-D839-D74C-984F05C3DA09}"/>
          </ac:spMkLst>
        </pc:spChg>
        <pc:picChg chg="add mod">
          <ac:chgData name="David Socha" userId="5585f47c-147b-42a7-988b-9ebba9784891" providerId="ADAL" clId="{6104DEC4-8ECA-DC42-A879-40510CE13A4B}" dt="2024-07-15T16:51:41.760" v="703" actId="14100"/>
          <ac:picMkLst>
            <pc:docMk/>
            <pc:sldMk cId="58525653" sldId="310"/>
            <ac:picMk id="2" creationId="{96BC8C8D-8FC3-45FE-C3DC-804E2D8C708D}"/>
          </ac:picMkLst>
        </pc:picChg>
        <pc:picChg chg="add mod modCrop">
          <ac:chgData name="David Socha" userId="5585f47c-147b-42a7-988b-9ebba9784891" providerId="ADAL" clId="{6104DEC4-8ECA-DC42-A879-40510CE13A4B}" dt="2024-07-15T16:51:38.477" v="702" actId="1076"/>
          <ac:picMkLst>
            <pc:docMk/>
            <pc:sldMk cId="58525653" sldId="310"/>
            <ac:picMk id="6" creationId="{03708B01-081C-157D-25A6-C3B65ADA2C06}"/>
          </ac:picMkLst>
        </pc:picChg>
        <pc:picChg chg="add mod modCrop">
          <ac:chgData name="David Socha" userId="5585f47c-147b-42a7-988b-9ebba9784891" providerId="ADAL" clId="{6104DEC4-8ECA-DC42-A879-40510CE13A4B}" dt="2024-07-15T16:50:34.380" v="686" actId="732"/>
          <ac:picMkLst>
            <pc:docMk/>
            <pc:sldMk cId="58525653" sldId="310"/>
            <ac:picMk id="7" creationId="{07776BC6-AE62-B52B-604A-8945DC875BE5}"/>
          </ac:picMkLst>
        </pc:picChg>
        <pc:picChg chg="add mod">
          <ac:chgData name="David Socha" userId="5585f47c-147b-42a7-988b-9ebba9784891" providerId="ADAL" clId="{6104DEC4-8ECA-DC42-A879-40510CE13A4B}" dt="2024-07-15T17:31:24.372" v="848" actId="1076"/>
          <ac:picMkLst>
            <pc:docMk/>
            <pc:sldMk cId="58525653" sldId="310"/>
            <ac:picMk id="8" creationId="{4DA20F21-A12B-632F-1542-669B16227C9A}"/>
          </ac:picMkLst>
        </pc:picChg>
        <pc:picChg chg="add mod">
          <ac:chgData name="David Socha" userId="5585f47c-147b-42a7-988b-9ebba9784891" providerId="ADAL" clId="{6104DEC4-8ECA-DC42-A879-40510CE13A4B}" dt="2024-07-15T16:51:58.665" v="704" actId="14100"/>
          <ac:picMkLst>
            <pc:docMk/>
            <pc:sldMk cId="58525653" sldId="310"/>
            <ac:picMk id="9" creationId="{B4442B8C-FFE4-D68E-F74A-DF2266755091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54:03.632" v="720" actId="1076"/>
        <pc:sldMkLst>
          <pc:docMk/>
          <pc:sldMk cId="2795924937" sldId="311"/>
        </pc:sldMkLst>
        <pc:spChg chg="add mod ord">
          <ac:chgData name="David Socha" userId="5585f47c-147b-42a7-988b-9ebba9784891" providerId="ADAL" clId="{6104DEC4-8ECA-DC42-A879-40510CE13A4B}" dt="2024-07-15T16:52:37.775" v="708"/>
          <ac:spMkLst>
            <pc:docMk/>
            <pc:sldMk cId="2795924937" sldId="311"/>
            <ac:spMk id="2" creationId="{4A3A9773-A2C9-4443-3C33-51D26CB47B71}"/>
          </ac:spMkLst>
        </pc:spChg>
        <pc:spChg chg="add mod ord">
          <ac:chgData name="David Socha" userId="5585f47c-147b-42a7-988b-9ebba9784891" providerId="ADAL" clId="{6104DEC4-8ECA-DC42-A879-40510CE13A4B}" dt="2024-07-15T16:53:08.777" v="709"/>
          <ac:spMkLst>
            <pc:docMk/>
            <pc:sldMk cId="2795924937" sldId="311"/>
            <ac:spMk id="3" creationId="{C510ED8B-A688-180D-D93F-FB3A4E0D0935}"/>
          </ac:spMkLst>
        </pc:spChg>
        <pc:spChg chg="mod ord">
          <ac:chgData name="David Socha" userId="5585f47c-147b-42a7-988b-9ebba9784891" providerId="ADAL" clId="{6104DEC4-8ECA-DC42-A879-40510CE13A4B}" dt="2024-07-15T16:52:24.464" v="707" actId="700"/>
          <ac:spMkLst>
            <pc:docMk/>
            <pc:sldMk cId="2795924937" sldId="311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52:24.464" v="707" actId="700"/>
          <ac:spMkLst>
            <pc:docMk/>
            <pc:sldMk cId="2795924937" sldId="311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54:03.632" v="720" actId="1076"/>
          <ac:picMkLst>
            <pc:docMk/>
            <pc:sldMk cId="2795924937" sldId="311"/>
            <ac:picMk id="6" creationId="{080E5EE4-6D9F-E4C7-0935-2DE4841BED32}"/>
          </ac:picMkLst>
        </pc:picChg>
        <pc:picChg chg="add mod">
          <ac:chgData name="David Socha" userId="5585f47c-147b-42a7-988b-9ebba9784891" providerId="ADAL" clId="{6104DEC4-8ECA-DC42-A879-40510CE13A4B}" dt="2024-07-15T16:53:37.497" v="714" actId="14100"/>
          <ac:picMkLst>
            <pc:docMk/>
            <pc:sldMk cId="2795924937" sldId="311"/>
            <ac:picMk id="7" creationId="{08040C2B-CC59-1BEA-18E6-D9FA105330C7}"/>
          </ac:picMkLst>
        </pc:picChg>
        <pc:picChg chg="add mod">
          <ac:chgData name="David Socha" userId="5585f47c-147b-42a7-988b-9ebba9784891" providerId="ADAL" clId="{6104DEC4-8ECA-DC42-A879-40510CE13A4B}" dt="2024-07-15T16:54:01.285" v="719" actId="1076"/>
          <ac:picMkLst>
            <pc:docMk/>
            <pc:sldMk cId="2795924937" sldId="311"/>
            <ac:picMk id="8" creationId="{B0BBC8D4-5D8B-0C40-5226-1A5C8DD83DB2}"/>
          </ac:picMkLst>
        </pc:picChg>
      </pc:sldChg>
      <pc:sldChg chg="addSp modSp mod">
        <pc:chgData name="David Socha" userId="5585f47c-147b-42a7-988b-9ebba9784891" providerId="ADAL" clId="{6104DEC4-8ECA-DC42-A879-40510CE13A4B}" dt="2024-07-15T16:55:19.607" v="731" actId="1076"/>
        <pc:sldMkLst>
          <pc:docMk/>
          <pc:sldMk cId="1940598568" sldId="312"/>
        </pc:sldMkLst>
        <pc:spChg chg="mod">
          <ac:chgData name="David Socha" userId="5585f47c-147b-42a7-988b-9ebba9784891" providerId="ADAL" clId="{6104DEC4-8ECA-DC42-A879-40510CE13A4B}" dt="2024-07-15T16:54:21.651" v="721"/>
          <ac:spMkLst>
            <pc:docMk/>
            <pc:sldMk cId="1940598568" sldId="312"/>
            <ac:spMk id="3" creationId="{DD983E75-8C4D-4F21-8408-AB4365329D0D}"/>
          </ac:spMkLst>
        </pc:spChg>
        <pc:picChg chg="add mod">
          <ac:chgData name="David Socha" userId="5585f47c-147b-42a7-988b-9ebba9784891" providerId="ADAL" clId="{6104DEC4-8ECA-DC42-A879-40510CE13A4B}" dt="2024-07-15T16:55:19.607" v="731" actId="1076"/>
          <ac:picMkLst>
            <pc:docMk/>
            <pc:sldMk cId="1940598568" sldId="312"/>
            <ac:picMk id="5" creationId="{0B02F40E-5E69-7D26-4011-5EF331F5318A}"/>
          </ac:picMkLst>
        </pc:picChg>
        <pc:picChg chg="add mod">
          <ac:chgData name="David Socha" userId="5585f47c-147b-42a7-988b-9ebba9784891" providerId="ADAL" clId="{6104DEC4-8ECA-DC42-A879-40510CE13A4B}" dt="2024-07-15T16:55:08.306" v="729" actId="14100"/>
          <ac:picMkLst>
            <pc:docMk/>
            <pc:sldMk cId="1940598568" sldId="312"/>
            <ac:picMk id="6" creationId="{50A90090-9FC1-8669-7A3E-D25995D0D681}"/>
          </ac:picMkLst>
        </pc:picChg>
        <pc:picChg chg="add mod">
          <ac:chgData name="David Socha" userId="5585f47c-147b-42a7-988b-9ebba9784891" providerId="ADAL" clId="{6104DEC4-8ECA-DC42-A879-40510CE13A4B}" dt="2024-07-15T16:55:14.818" v="730" actId="1076"/>
          <ac:picMkLst>
            <pc:docMk/>
            <pc:sldMk cId="1940598568" sldId="312"/>
            <ac:picMk id="7" creationId="{32F736AC-7DCE-075A-A86B-068A9AD357B6}"/>
          </ac:picMkLst>
        </pc:picChg>
        <pc:cxnChg chg="add mod">
          <ac:chgData name="David Socha" userId="5585f47c-147b-42a7-988b-9ebba9784891" providerId="ADAL" clId="{6104DEC4-8ECA-DC42-A879-40510CE13A4B}" dt="2024-07-15T16:54:39.948" v="725" actId="1076"/>
          <ac:cxnSpMkLst>
            <pc:docMk/>
            <pc:sldMk cId="1940598568" sldId="312"/>
            <ac:cxnSpMk id="4" creationId="{2658CD10-2E89-7BF4-F1DC-92139867EEE4}"/>
          </ac:cxnSpMkLst>
        </pc:cxnChg>
      </pc:sldChg>
      <pc:sldChg chg="modSp mod">
        <pc:chgData name="David Socha" userId="5585f47c-147b-42a7-988b-9ebba9784891" providerId="ADAL" clId="{6104DEC4-8ECA-DC42-A879-40510CE13A4B}" dt="2024-07-15T17:28:17.342" v="826" actId="20577"/>
        <pc:sldMkLst>
          <pc:docMk/>
          <pc:sldMk cId="2703767666" sldId="313"/>
        </pc:sldMkLst>
        <pc:spChg chg="mod">
          <ac:chgData name="David Socha" userId="5585f47c-147b-42a7-988b-9ebba9784891" providerId="ADAL" clId="{6104DEC4-8ECA-DC42-A879-40510CE13A4B}" dt="2024-07-15T17:28:11.476" v="824" actId="20577"/>
          <ac:spMkLst>
            <pc:docMk/>
            <pc:sldMk cId="2703767666" sldId="313"/>
            <ac:spMk id="3" creationId="{7E358D39-CB51-E219-F0DA-FC47B03DDCF4}"/>
          </ac:spMkLst>
        </pc:spChg>
        <pc:spChg chg="mod">
          <ac:chgData name="David Socha" userId="5585f47c-147b-42a7-988b-9ebba9784891" providerId="ADAL" clId="{6104DEC4-8ECA-DC42-A879-40510CE13A4B}" dt="2024-07-15T17:28:17.342" v="826" actId="20577"/>
          <ac:spMkLst>
            <pc:docMk/>
            <pc:sldMk cId="2703767666" sldId="313"/>
            <ac:spMk id="4" creationId="{AFEC90C1-47DE-33A1-C5A7-B0DD15BFFBE4}"/>
          </ac:spMkLst>
        </pc:spChg>
        <pc:spChg chg="mod">
          <ac:chgData name="David Socha" userId="5585f47c-147b-42a7-988b-9ebba9784891" providerId="ADAL" clId="{6104DEC4-8ECA-DC42-A879-40510CE13A4B}" dt="2024-07-15T17:28:13.908" v="825" actId="20577"/>
          <ac:spMkLst>
            <pc:docMk/>
            <pc:sldMk cId="2703767666" sldId="313"/>
            <ac:spMk id="5" creationId="{A758484B-1B50-6CE0-ABA0-0487D4F5FA82}"/>
          </ac:spMkLst>
        </pc:spChg>
        <pc:picChg chg="mod">
          <ac:chgData name="David Socha" userId="5585f47c-147b-42a7-988b-9ebba9784891" providerId="ADAL" clId="{6104DEC4-8ECA-DC42-A879-40510CE13A4B}" dt="2024-07-15T17:14:41.272" v="783"/>
          <ac:picMkLst>
            <pc:docMk/>
            <pc:sldMk cId="2703767666" sldId="313"/>
            <ac:picMk id="6" creationId="{5896E9EA-D193-6650-1538-721BD0EDDAE6}"/>
          </ac:picMkLst>
        </pc:picChg>
      </pc:sldChg>
      <pc:sldChg chg="modSp mod">
        <pc:chgData name="David Socha" userId="5585f47c-147b-42a7-988b-9ebba9784891" providerId="ADAL" clId="{6104DEC4-8ECA-DC42-A879-40510CE13A4B}" dt="2024-07-15T17:28:24.363" v="829" actId="20577"/>
        <pc:sldMkLst>
          <pc:docMk/>
          <pc:sldMk cId="882457366" sldId="314"/>
        </pc:sldMkLst>
        <pc:spChg chg="mod">
          <ac:chgData name="David Socha" userId="5585f47c-147b-42a7-988b-9ebba9784891" providerId="ADAL" clId="{6104DEC4-8ECA-DC42-A879-40510CE13A4B}" dt="2024-07-15T17:28:21.660" v="827" actId="20577"/>
          <ac:spMkLst>
            <pc:docMk/>
            <pc:sldMk cId="882457366" sldId="314"/>
            <ac:spMk id="5" creationId="{83D71A3F-4195-1566-936E-B372A493E211}"/>
          </ac:spMkLst>
        </pc:spChg>
        <pc:spChg chg="mod">
          <ac:chgData name="David Socha" userId="5585f47c-147b-42a7-988b-9ebba9784891" providerId="ADAL" clId="{6104DEC4-8ECA-DC42-A879-40510CE13A4B}" dt="2024-07-15T17:28:24.363" v="829" actId="20577"/>
          <ac:spMkLst>
            <pc:docMk/>
            <pc:sldMk cId="882457366" sldId="314"/>
            <ac:spMk id="6" creationId="{4B847623-704F-27B5-B68F-1D68277B212E}"/>
          </ac:spMkLst>
        </pc:spChg>
        <pc:spChg chg="mod">
          <ac:chgData name="David Socha" userId="5585f47c-147b-42a7-988b-9ebba9784891" providerId="ADAL" clId="{6104DEC4-8ECA-DC42-A879-40510CE13A4B}" dt="2024-07-15T17:28:23.204" v="828" actId="20577"/>
          <ac:spMkLst>
            <pc:docMk/>
            <pc:sldMk cId="882457366" sldId="314"/>
            <ac:spMk id="7" creationId="{77FF8D7B-79DA-E237-50A2-DBB3AE465E27}"/>
          </ac:spMkLst>
        </pc:spChg>
        <pc:picChg chg="mod">
          <ac:chgData name="David Socha" userId="5585f47c-147b-42a7-988b-9ebba9784891" providerId="ADAL" clId="{6104DEC4-8ECA-DC42-A879-40510CE13A4B}" dt="2024-07-15T17:14:54.440" v="784"/>
          <ac:picMkLst>
            <pc:docMk/>
            <pc:sldMk cId="882457366" sldId="314"/>
            <ac:picMk id="8" creationId="{59AB3230-E8B1-D5C5-FF65-7A4DA482EBBC}"/>
          </ac:picMkLst>
        </pc:picChg>
      </pc:sldChg>
      <pc:sldChg chg="modSp mod">
        <pc:chgData name="David Socha" userId="5585f47c-147b-42a7-988b-9ebba9784891" providerId="ADAL" clId="{6104DEC4-8ECA-DC42-A879-40510CE13A4B}" dt="2024-07-15T17:28:30.196" v="832" actId="20577"/>
        <pc:sldMkLst>
          <pc:docMk/>
          <pc:sldMk cId="1634229460" sldId="315"/>
        </pc:sldMkLst>
        <pc:spChg chg="mod">
          <ac:chgData name="David Socha" userId="5585f47c-147b-42a7-988b-9ebba9784891" providerId="ADAL" clId="{6104DEC4-8ECA-DC42-A879-40510CE13A4B}" dt="2024-07-15T17:28:27.586" v="830" actId="20577"/>
          <ac:spMkLst>
            <pc:docMk/>
            <pc:sldMk cId="1634229460" sldId="315"/>
            <ac:spMk id="6" creationId="{98FC5CB2-9B8A-B60C-99A1-87CDE49858CA}"/>
          </ac:spMkLst>
        </pc:spChg>
        <pc:spChg chg="mod">
          <ac:chgData name="David Socha" userId="5585f47c-147b-42a7-988b-9ebba9784891" providerId="ADAL" clId="{6104DEC4-8ECA-DC42-A879-40510CE13A4B}" dt="2024-07-15T17:28:30.196" v="832" actId="20577"/>
          <ac:spMkLst>
            <pc:docMk/>
            <pc:sldMk cId="1634229460" sldId="315"/>
            <ac:spMk id="7" creationId="{AF63C997-AE8B-2E3F-1FFB-A24BC959834F}"/>
          </ac:spMkLst>
        </pc:spChg>
        <pc:spChg chg="mod">
          <ac:chgData name="David Socha" userId="5585f47c-147b-42a7-988b-9ebba9784891" providerId="ADAL" clId="{6104DEC4-8ECA-DC42-A879-40510CE13A4B}" dt="2024-07-15T17:28:28.786" v="831" actId="20577"/>
          <ac:spMkLst>
            <pc:docMk/>
            <pc:sldMk cId="1634229460" sldId="315"/>
            <ac:spMk id="8" creationId="{CE0485E4-DA33-08A0-AAC8-CD43EF64CACA}"/>
          </ac:spMkLst>
        </pc:spChg>
      </pc:sldChg>
      <pc:sldChg chg="modSp mod">
        <pc:chgData name="David Socha" userId="5585f47c-147b-42a7-988b-9ebba9784891" providerId="ADAL" clId="{6104DEC4-8ECA-DC42-A879-40510CE13A4B}" dt="2024-07-15T17:28:34.666" v="834" actId="20577"/>
        <pc:sldMkLst>
          <pc:docMk/>
          <pc:sldMk cId="4031015647" sldId="316"/>
        </pc:sldMkLst>
        <pc:spChg chg="mod">
          <ac:chgData name="David Socha" userId="5585f47c-147b-42a7-988b-9ebba9784891" providerId="ADAL" clId="{6104DEC4-8ECA-DC42-A879-40510CE13A4B}" dt="2024-07-15T17:28:33.223" v="833" actId="20577"/>
          <ac:spMkLst>
            <pc:docMk/>
            <pc:sldMk cId="4031015647" sldId="316"/>
            <ac:spMk id="7" creationId="{009231E8-1AF6-5485-D114-8EA99D554BCC}"/>
          </ac:spMkLst>
        </pc:spChg>
        <pc:spChg chg="mod">
          <ac:chgData name="David Socha" userId="5585f47c-147b-42a7-988b-9ebba9784891" providerId="ADAL" clId="{6104DEC4-8ECA-DC42-A879-40510CE13A4B}" dt="2024-07-15T17:28:34.666" v="834" actId="20577"/>
          <ac:spMkLst>
            <pc:docMk/>
            <pc:sldMk cId="4031015647" sldId="316"/>
            <ac:spMk id="8" creationId="{DC47F8A3-797C-1683-9382-C45CEF6F3F94}"/>
          </ac:spMkLst>
        </pc:spChg>
        <pc:picChg chg="mod">
          <ac:chgData name="David Socha" userId="5585f47c-147b-42a7-988b-9ebba9784891" providerId="ADAL" clId="{6104DEC4-8ECA-DC42-A879-40510CE13A4B}" dt="2024-07-15T17:16:19.742" v="785"/>
          <ac:picMkLst>
            <pc:docMk/>
            <pc:sldMk cId="4031015647" sldId="316"/>
            <ac:picMk id="9" creationId="{2143169C-29B9-16B3-546B-DDD03BEEA18C}"/>
          </ac:picMkLst>
        </pc:picChg>
      </pc:sldChg>
      <pc:sldChg chg="addSp modSp mod">
        <pc:chgData name="David Socha" userId="5585f47c-147b-42a7-988b-9ebba9784891" providerId="ADAL" clId="{6104DEC4-8ECA-DC42-A879-40510CE13A4B}" dt="2024-07-15T16:35:32.239" v="499" actId="14100"/>
        <pc:sldMkLst>
          <pc:docMk/>
          <pc:sldMk cId="1319418149" sldId="317"/>
        </pc:sldMkLst>
        <pc:spChg chg="mod">
          <ac:chgData name="David Socha" userId="5585f47c-147b-42a7-988b-9ebba9784891" providerId="ADAL" clId="{6104DEC4-8ECA-DC42-A879-40510CE13A4B}" dt="2024-07-15T16:35:32.239" v="499" actId="14100"/>
          <ac:spMkLst>
            <pc:docMk/>
            <pc:sldMk cId="1319418149" sldId="317"/>
            <ac:spMk id="5" creationId="{4F7D85BE-9FAA-5ECD-2DFF-B4F4F8B75A40}"/>
          </ac:spMkLst>
        </pc:spChg>
        <pc:picChg chg="add mod">
          <ac:chgData name="David Socha" userId="5585f47c-147b-42a7-988b-9ebba9784891" providerId="ADAL" clId="{6104DEC4-8ECA-DC42-A879-40510CE13A4B}" dt="2024-07-15T16:34:26.364" v="485" actId="1076"/>
          <ac:picMkLst>
            <pc:docMk/>
            <pc:sldMk cId="1319418149" sldId="317"/>
            <ac:picMk id="2" creationId="{31294B93-7366-F8E8-5777-D743B777249A}"/>
          </ac:picMkLst>
        </pc:picChg>
        <pc:picChg chg="add mod modCrop">
          <ac:chgData name="David Socha" userId="5585f47c-147b-42a7-988b-9ebba9784891" providerId="ADAL" clId="{6104DEC4-8ECA-DC42-A879-40510CE13A4B}" dt="2024-07-15T16:34:53.485" v="489" actId="1076"/>
          <ac:picMkLst>
            <pc:docMk/>
            <pc:sldMk cId="1319418149" sldId="317"/>
            <ac:picMk id="3" creationId="{2C3F9641-0B41-74E9-EA4C-7AEEEADBF977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42:38.430" v="611" actId="1076"/>
        <pc:sldMkLst>
          <pc:docMk/>
          <pc:sldMk cId="2953575321" sldId="318"/>
        </pc:sldMkLst>
        <pc:spChg chg="add mod">
          <ac:chgData name="David Socha" userId="5585f47c-147b-42a7-988b-9ebba9784891" providerId="ADAL" clId="{6104DEC4-8ECA-DC42-A879-40510CE13A4B}" dt="2024-07-15T16:36:29.976" v="506"/>
          <ac:spMkLst>
            <pc:docMk/>
            <pc:sldMk cId="2953575321" sldId="318"/>
            <ac:spMk id="2" creationId="{3025627E-8604-747D-356A-BF9086DCC2D5}"/>
          </ac:spMkLst>
        </pc:spChg>
        <pc:spChg chg="add del mod">
          <ac:chgData name="David Socha" userId="5585f47c-147b-42a7-988b-9ebba9784891" providerId="ADAL" clId="{6104DEC4-8ECA-DC42-A879-40510CE13A4B}" dt="2024-07-15T16:42:15.999" v="606" actId="14100"/>
          <ac:spMkLst>
            <pc:docMk/>
            <pc:sldMk cId="2953575321" sldId="318"/>
            <ac:spMk id="5" creationId="{0969D55F-CC54-D839-D74C-984F05C3DA09}"/>
          </ac:spMkLst>
        </pc:spChg>
        <pc:spChg chg="add mod">
          <ac:chgData name="David Socha" userId="5585f47c-147b-42a7-988b-9ebba9784891" providerId="ADAL" clId="{6104DEC4-8ECA-DC42-A879-40510CE13A4B}" dt="2024-07-15T16:36:43.223" v="510"/>
          <ac:spMkLst>
            <pc:docMk/>
            <pc:sldMk cId="2953575321" sldId="318"/>
            <ac:spMk id="6" creationId="{DD9E9C61-5D9C-25B8-ED02-7C4391719D25}"/>
          </ac:spMkLst>
        </pc:spChg>
        <pc:spChg chg="add mod">
          <ac:chgData name="David Socha" userId="5585f47c-147b-42a7-988b-9ebba9784891" providerId="ADAL" clId="{6104DEC4-8ECA-DC42-A879-40510CE13A4B}" dt="2024-07-15T16:36:55.530" v="514"/>
          <ac:spMkLst>
            <pc:docMk/>
            <pc:sldMk cId="2953575321" sldId="318"/>
            <ac:spMk id="8" creationId="{5B82397E-08C5-CA04-37F9-F5212BD49D53}"/>
          </ac:spMkLst>
        </pc:spChg>
        <pc:spChg chg="add mod">
          <ac:chgData name="David Socha" userId="5585f47c-147b-42a7-988b-9ebba9784891" providerId="ADAL" clId="{6104DEC4-8ECA-DC42-A879-40510CE13A4B}" dt="2024-07-15T16:37:15.689" v="536"/>
          <ac:spMkLst>
            <pc:docMk/>
            <pc:sldMk cId="2953575321" sldId="318"/>
            <ac:spMk id="10" creationId="{F8576AA9-5AC6-7D2A-070C-0089023C9C35}"/>
          </ac:spMkLst>
        </pc:spChg>
        <pc:spChg chg="add del mod">
          <ac:chgData name="David Socha" userId="5585f47c-147b-42a7-988b-9ebba9784891" providerId="ADAL" clId="{6104DEC4-8ECA-DC42-A879-40510CE13A4B}" dt="2024-07-15T16:37:21.470" v="539" actId="478"/>
          <ac:spMkLst>
            <pc:docMk/>
            <pc:sldMk cId="2953575321" sldId="318"/>
            <ac:spMk id="12" creationId="{9836CACB-DA45-EAB6-0E7D-D5A499D50FFB}"/>
          </ac:spMkLst>
        </pc:spChg>
        <pc:spChg chg="add mod">
          <ac:chgData name="David Socha" userId="5585f47c-147b-42a7-988b-9ebba9784891" providerId="ADAL" clId="{6104DEC4-8ECA-DC42-A879-40510CE13A4B}" dt="2024-07-15T16:37:31.987" v="543"/>
          <ac:spMkLst>
            <pc:docMk/>
            <pc:sldMk cId="2953575321" sldId="318"/>
            <ac:spMk id="14" creationId="{2D48932E-96B1-2446-7F87-1E244C35DBF3}"/>
          </ac:spMkLst>
        </pc:spChg>
        <pc:spChg chg="add del mod">
          <ac:chgData name="David Socha" userId="5585f47c-147b-42a7-988b-9ebba9784891" providerId="ADAL" clId="{6104DEC4-8ECA-DC42-A879-40510CE13A4B}" dt="2024-07-15T16:37:35.362" v="546" actId="478"/>
          <ac:spMkLst>
            <pc:docMk/>
            <pc:sldMk cId="2953575321" sldId="318"/>
            <ac:spMk id="15" creationId="{FA30C0E8-A5C4-BA55-1BD9-4D6CF712C778}"/>
          </ac:spMkLst>
        </pc:spChg>
        <pc:spChg chg="add mod">
          <ac:chgData name="David Socha" userId="5585f47c-147b-42a7-988b-9ebba9784891" providerId="ADAL" clId="{6104DEC4-8ECA-DC42-A879-40510CE13A4B}" dt="2024-07-15T16:42:31.492" v="610" actId="1076"/>
          <ac:spMkLst>
            <pc:docMk/>
            <pc:sldMk cId="2953575321" sldId="318"/>
            <ac:spMk id="16" creationId="{E60B54BC-8C1F-4DF8-5933-749B69BBAD6D}"/>
          </ac:spMkLst>
        </pc:spChg>
        <pc:spChg chg="add mod">
          <ac:chgData name="David Socha" userId="5585f47c-147b-42a7-988b-9ebba9784891" providerId="ADAL" clId="{6104DEC4-8ECA-DC42-A879-40510CE13A4B}" dt="2024-07-15T16:41:55.164" v="600" actId="14100"/>
          <ac:spMkLst>
            <pc:docMk/>
            <pc:sldMk cId="2953575321" sldId="318"/>
            <ac:spMk id="19" creationId="{2FF841AF-D593-16B2-91AF-978091D1AF37}"/>
          </ac:spMkLst>
        </pc:spChg>
        <pc:picChg chg="add mod">
          <ac:chgData name="David Socha" userId="5585f47c-147b-42a7-988b-9ebba9784891" providerId="ADAL" clId="{6104DEC4-8ECA-DC42-A879-40510CE13A4B}" dt="2024-07-15T16:36:29.281" v="504" actId="1076"/>
          <ac:picMkLst>
            <pc:docMk/>
            <pc:sldMk cId="2953575321" sldId="318"/>
            <ac:picMk id="3" creationId="{00AD2274-EBDD-54D4-C6D6-7376C2D5F648}"/>
          </ac:picMkLst>
        </pc:picChg>
        <pc:picChg chg="add mod">
          <ac:chgData name="David Socha" userId="5585f47c-147b-42a7-988b-9ebba9784891" providerId="ADAL" clId="{6104DEC4-8ECA-DC42-A879-40510CE13A4B}" dt="2024-07-15T16:36:36.482" v="507"/>
          <ac:picMkLst>
            <pc:docMk/>
            <pc:sldMk cId="2953575321" sldId="318"/>
            <ac:picMk id="7" creationId="{A9476CF7-90ED-BAD6-D019-056C135A8CEF}"/>
          </ac:picMkLst>
        </pc:picChg>
        <pc:picChg chg="add mod">
          <ac:chgData name="David Socha" userId="5585f47c-147b-42a7-988b-9ebba9784891" providerId="ADAL" clId="{6104DEC4-8ECA-DC42-A879-40510CE13A4B}" dt="2024-07-15T16:36:43.235" v="511"/>
          <ac:picMkLst>
            <pc:docMk/>
            <pc:sldMk cId="2953575321" sldId="318"/>
            <ac:picMk id="9" creationId="{E25F0077-9C67-C13F-3AE3-C0906650AA25}"/>
          </ac:picMkLst>
        </pc:picChg>
        <pc:picChg chg="add mod">
          <ac:chgData name="David Socha" userId="5585f47c-147b-42a7-988b-9ebba9784891" providerId="ADAL" clId="{6104DEC4-8ECA-DC42-A879-40510CE13A4B}" dt="2024-07-15T16:37:13.122" v="533"/>
          <ac:picMkLst>
            <pc:docMk/>
            <pc:sldMk cId="2953575321" sldId="318"/>
            <ac:picMk id="11" creationId="{615DDA3C-2B2D-E45C-19BC-3FEF90E1B7DF}"/>
          </ac:picMkLst>
        </pc:picChg>
        <pc:picChg chg="add mod">
          <ac:chgData name="David Socha" userId="5585f47c-147b-42a7-988b-9ebba9784891" providerId="ADAL" clId="{6104DEC4-8ECA-DC42-A879-40510CE13A4B}" dt="2024-07-15T16:42:08.925" v="603" actId="14100"/>
          <ac:picMkLst>
            <pc:docMk/>
            <pc:sldMk cId="2953575321" sldId="318"/>
            <ac:picMk id="13" creationId="{0F8516DA-0554-EC0F-5A66-1FB0D1E49B10}"/>
          </ac:picMkLst>
        </pc:picChg>
        <pc:picChg chg="add mod">
          <ac:chgData name="David Socha" userId="5585f47c-147b-42a7-988b-9ebba9784891" providerId="ADAL" clId="{6104DEC4-8ECA-DC42-A879-40510CE13A4B}" dt="2024-07-15T16:42:31.492" v="610" actId="1076"/>
          <ac:picMkLst>
            <pc:docMk/>
            <pc:sldMk cId="2953575321" sldId="318"/>
            <ac:picMk id="17" creationId="{26CD1B57-A15E-0C4B-F116-15F4C532492D}"/>
          </ac:picMkLst>
        </pc:picChg>
        <pc:picChg chg="add mod">
          <ac:chgData name="David Socha" userId="5585f47c-147b-42a7-988b-9ebba9784891" providerId="ADAL" clId="{6104DEC4-8ECA-DC42-A879-40510CE13A4B}" dt="2024-07-15T16:42:31.492" v="610" actId="1076"/>
          <ac:picMkLst>
            <pc:docMk/>
            <pc:sldMk cId="2953575321" sldId="318"/>
            <ac:picMk id="18" creationId="{B71E3448-43F4-2A7B-5931-956FDC6AAE44}"/>
          </ac:picMkLst>
        </pc:picChg>
        <pc:picChg chg="add mod">
          <ac:chgData name="David Socha" userId="5585f47c-147b-42a7-988b-9ebba9784891" providerId="ADAL" clId="{6104DEC4-8ECA-DC42-A879-40510CE13A4B}" dt="2024-07-15T16:42:38.430" v="611" actId="1076"/>
          <ac:picMkLst>
            <pc:docMk/>
            <pc:sldMk cId="2953575321" sldId="318"/>
            <ac:picMk id="20" creationId="{9BE0AE8F-2A5D-6840-14C9-8784F6A13A1E}"/>
          </ac:picMkLst>
        </pc:picChg>
        <pc:picChg chg="add mod">
          <ac:chgData name="David Socha" userId="5585f47c-147b-42a7-988b-9ebba9784891" providerId="ADAL" clId="{6104DEC4-8ECA-DC42-A879-40510CE13A4B}" dt="2024-07-15T16:42:38.430" v="611" actId="1076"/>
          <ac:picMkLst>
            <pc:docMk/>
            <pc:sldMk cId="2953575321" sldId="318"/>
            <ac:picMk id="21" creationId="{1E3192D4-0214-EE21-0F9A-CFBA4495FFE2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4:01.066" v="619" actId="1076"/>
        <pc:sldMkLst>
          <pc:docMk/>
          <pc:sldMk cId="770340036" sldId="319"/>
        </pc:sldMkLst>
        <pc:spChg chg="add mod ord">
          <ac:chgData name="David Socha" userId="5585f47c-147b-42a7-988b-9ebba9784891" providerId="ADAL" clId="{6104DEC4-8ECA-DC42-A879-40510CE13A4B}" dt="2024-07-15T16:43:30.005" v="613"/>
          <ac:spMkLst>
            <pc:docMk/>
            <pc:sldMk cId="770340036" sldId="319"/>
            <ac:spMk id="2" creationId="{680390BC-26FF-2088-924F-C5C1615B75EA}"/>
          </ac:spMkLst>
        </pc:spChg>
        <pc:spChg chg="add mod ord">
          <ac:chgData name="David Socha" userId="5585f47c-147b-42a7-988b-9ebba9784891" providerId="ADAL" clId="{6104DEC4-8ECA-DC42-A879-40510CE13A4B}" dt="2024-07-15T16:43:37.883" v="614"/>
          <ac:spMkLst>
            <pc:docMk/>
            <pc:sldMk cId="770340036" sldId="319"/>
            <ac:spMk id="3" creationId="{F5774BD2-9156-3726-3BF5-BF59B4F33276}"/>
          </ac:spMkLst>
        </pc:spChg>
        <pc:spChg chg="mod ord">
          <ac:chgData name="David Socha" userId="5585f47c-147b-42a7-988b-9ebba9784891" providerId="ADAL" clId="{6104DEC4-8ECA-DC42-A879-40510CE13A4B}" dt="2024-07-15T16:43:28.152" v="612" actId="700"/>
          <ac:spMkLst>
            <pc:docMk/>
            <pc:sldMk cId="770340036" sldId="319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43:28.152" v="612" actId="700"/>
          <ac:spMkLst>
            <pc:docMk/>
            <pc:sldMk cId="770340036" sldId="319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43:55.163" v="618" actId="1076"/>
          <ac:picMkLst>
            <pc:docMk/>
            <pc:sldMk cId="770340036" sldId="319"/>
            <ac:picMk id="6" creationId="{4B30EE35-1DE8-5AB8-2F4F-03C33033ED26}"/>
          </ac:picMkLst>
        </pc:picChg>
        <pc:picChg chg="add mod">
          <ac:chgData name="David Socha" userId="5585f47c-147b-42a7-988b-9ebba9784891" providerId="ADAL" clId="{6104DEC4-8ECA-DC42-A879-40510CE13A4B}" dt="2024-07-15T16:44:01.066" v="619" actId="1076"/>
          <ac:picMkLst>
            <pc:docMk/>
            <pc:sldMk cId="770340036" sldId="319"/>
            <ac:picMk id="7" creationId="{24DFB88D-6A96-F283-6630-151B175DB544}"/>
          </ac:picMkLst>
        </pc:picChg>
        <pc:picChg chg="add mod">
          <ac:chgData name="David Socha" userId="5585f47c-147b-42a7-988b-9ebba9784891" providerId="ADAL" clId="{6104DEC4-8ECA-DC42-A879-40510CE13A4B}" dt="2024-07-15T16:43:52.531" v="617" actId="1076"/>
          <ac:picMkLst>
            <pc:docMk/>
            <pc:sldMk cId="770340036" sldId="319"/>
            <ac:picMk id="8" creationId="{F31EC0F6-63BC-0463-1A4C-5255FAE4DFF8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6:56.624" v="653" actId="1076"/>
        <pc:sldMkLst>
          <pc:docMk/>
          <pc:sldMk cId="1161856751" sldId="320"/>
        </pc:sldMkLst>
        <pc:spChg chg="mod ord">
          <ac:chgData name="David Socha" userId="5585f47c-147b-42a7-988b-9ebba9784891" providerId="ADAL" clId="{6104DEC4-8ECA-DC42-A879-40510CE13A4B}" dt="2024-07-15T16:44:21.855" v="621" actId="700"/>
          <ac:spMkLst>
            <pc:docMk/>
            <pc:sldMk cId="1161856751" sldId="320"/>
            <ac:spMk id="2" creationId="{99424091-7C21-8D55-7608-E06B503B5071}"/>
          </ac:spMkLst>
        </pc:spChg>
        <pc:spChg chg="mod ord">
          <ac:chgData name="David Socha" userId="5585f47c-147b-42a7-988b-9ebba9784891" providerId="ADAL" clId="{6104DEC4-8ECA-DC42-A879-40510CE13A4B}" dt="2024-07-15T16:45:28.286" v="638" actId="20577"/>
          <ac:spMkLst>
            <pc:docMk/>
            <pc:sldMk cId="1161856751" sldId="320"/>
            <ac:spMk id="3" creationId="{DD983E75-8C4D-4F21-8408-AB4365329D0D}"/>
          </ac:spMkLst>
        </pc:spChg>
        <pc:spChg chg="add mod ord">
          <ac:chgData name="David Socha" userId="5585f47c-147b-42a7-988b-9ebba9784891" providerId="ADAL" clId="{6104DEC4-8ECA-DC42-A879-40510CE13A4B}" dt="2024-07-15T16:44:28.867" v="622"/>
          <ac:spMkLst>
            <pc:docMk/>
            <pc:sldMk cId="1161856751" sldId="320"/>
            <ac:spMk id="4" creationId="{D94C96B9-050C-F88A-8585-3117CE355CB7}"/>
          </ac:spMkLst>
        </pc:spChg>
        <pc:spChg chg="add del mod">
          <ac:chgData name="David Socha" userId="5585f47c-147b-42a7-988b-9ebba9784891" providerId="ADAL" clId="{6104DEC4-8ECA-DC42-A879-40510CE13A4B}" dt="2024-07-15T16:45:05.085" v="632"/>
          <ac:spMkLst>
            <pc:docMk/>
            <pc:sldMk cId="1161856751" sldId="320"/>
            <ac:spMk id="5" creationId="{D7B69EBF-BFB1-58FF-D026-12498DB9D2EC}"/>
          </ac:spMkLst>
        </pc:spChg>
        <pc:spChg chg="add mod">
          <ac:chgData name="David Socha" userId="5585f47c-147b-42a7-988b-9ebba9784891" providerId="ADAL" clId="{6104DEC4-8ECA-DC42-A879-40510CE13A4B}" dt="2024-07-15T16:46:38.518" v="652" actId="1076"/>
          <ac:spMkLst>
            <pc:docMk/>
            <pc:sldMk cId="1161856751" sldId="320"/>
            <ac:spMk id="9" creationId="{E534DCC5-4ADF-576A-B075-AFC60B3DCC51}"/>
          </ac:spMkLst>
        </pc:sp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6" creationId="{280A4883-C762-CDF0-370A-ACAC914E8B65}"/>
          </ac:picMkLst>
        </pc:pic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7" creationId="{9DFA1CC5-4C83-22AC-518D-D2B4722E74D5}"/>
          </ac:picMkLst>
        </pc:pic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8" creationId="{274CBB4D-E35C-C07C-DC03-E5A0DFECAD25}"/>
          </ac:picMkLst>
        </pc:picChg>
      </pc:sldChg>
      <pc:sldChg chg="modSp mod">
        <pc:chgData name="David Socha" userId="5585f47c-147b-42a7-988b-9ebba9784891" providerId="ADAL" clId="{6104DEC4-8ECA-DC42-A879-40510CE13A4B}" dt="2024-07-15T17:28:40.098" v="837" actId="20577"/>
        <pc:sldMkLst>
          <pc:docMk/>
          <pc:sldMk cId="1149078828" sldId="321"/>
        </pc:sldMkLst>
        <pc:spChg chg="mod">
          <ac:chgData name="David Socha" userId="5585f47c-147b-42a7-988b-9ebba9784891" providerId="ADAL" clId="{6104DEC4-8ECA-DC42-A879-40510CE13A4B}" dt="2024-07-15T17:28:37.876" v="835" actId="20577"/>
          <ac:spMkLst>
            <pc:docMk/>
            <pc:sldMk cId="1149078828" sldId="321"/>
            <ac:spMk id="6" creationId="{81905CE4-F7F1-31C3-E244-5249F4D1FBFE}"/>
          </ac:spMkLst>
        </pc:spChg>
        <pc:spChg chg="mod">
          <ac:chgData name="David Socha" userId="5585f47c-147b-42a7-988b-9ebba9784891" providerId="ADAL" clId="{6104DEC4-8ECA-DC42-A879-40510CE13A4B}" dt="2024-07-15T17:28:40.098" v="837" actId="20577"/>
          <ac:spMkLst>
            <pc:docMk/>
            <pc:sldMk cId="1149078828" sldId="321"/>
            <ac:spMk id="7" creationId="{799A0087-E2E3-58FA-2F29-D97F5E29E466}"/>
          </ac:spMkLst>
        </pc:spChg>
        <pc:spChg chg="mod">
          <ac:chgData name="David Socha" userId="5585f47c-147b-42a7-988b-9ebba9784891" providerId="ADAL" clId="{6104DEC4-8ECA-DC42-A879-40510CE13A4B}" dt="2024-07-15T17:28:38.822" v="836" actId="20577"/>
          <ac:spMkLst>
            <pc:docMk/>
            <pc:sldMk cId="1149078828" sldId="321"/>
            <ac:spMk id="8" creationId="{DABB596A-8D61-8593-79E9-AE9F1AD3C915}"/>
          </ac:spMkLst>
        </pc:spChg>
      </pc:sldChg>
      <pc:sldChg chg="modSp mod">
        <pc:chgData name="David Socha" userId="5585f47c-147b-42a7-988b-9ebba9784891" providerId="ADAL" clId="{6104DEC4-8ECA-DC42-A879-40510CE13A4B}" dt="2024-07-15T17:28:44.983" v="838" actId="20577"/>
        <pc:sldMkLst>
          <pc:docMk/>
          <pc:sldMk cId="3284393711" sldId="322"/>
        </pc:sldMkLst>
        <pc:spChg chg="mod">
          <ac:chgData name="David Socha" userId="5585f47c-147b-42a7-988b-9ebba9784891" providerId="ADAL" clId="{6104DEC4-8ECA-DC42-A879-40510CE13A4B}" dt="2024-07-15T17:28:44.983" v="838" actId="20577"/>
          <ac:spMkLst>
            <pc:docMk/>
            <pc:sldMk cId="3284393711" sldId="322"/>
            <ac:spMk id="4" creationId="{B43EDAFF-822F-8DE6-3D46-CCEB023291E8}"/>
          </ac:spMkLst>
        </pc:spChg>
        <pc:picChg chg="mod">
          <ac:chgData name="David Socha" userId="5585f47c-147b-42a7-988b-9ebba9784891" providerId="ADAL" clId="{6104DEC4-8ECA-DC42-A879-40510CE13A4B}" dt="2024-07-15T17:16:51.611" v="787"/>
          <ac:picMkLst>
            <pc:docMk/>
            <pc:sldMk cId="3284393711" sldId="322"/>
            <ac:picMk id="7" creationId="{2FC16F38-A860-6C97-8B51-944AD1FEE225}"/>
          </ac:picMkLst>
        </pc:picChg>
        <pc:picChg chg="mod">
          <ac:chgData name="David Socha" userId="5585f47c-147b-42a7-988b-9ebba9784891" providerId="ADAL" clId="{6104DEC4-8ECA-DC42-A879-40510CE13A4B}" dt="2024-07-15T17:16:49.928" v="786"/>
          <ac:picMkLst>
            <pc:docMk/>
            <pc:sldMk cId="3284393711" sldId="322"/>
            <ac:picMk id="8" creationId="{0B53DDDE-BFB3-983B-076A-1CA5EA981272}"/>
          </ac:picMkLst>
        </pc:picChg>
        <pc:picChg chg="mod">
          <ac:chgData name="David Socha" userId="5585f47c-147b-42a7-988b-9ebba9784891" providerId="ADAL" clId="{6104DEC4-8ECA-DC42-A879-40510CE13A4B}" dt="2024-07-15T17:16:53.667" v="788"/>
          <ac:picMkLst>
            <pc:docMk/>
            <pc:sldMk cId="3284393711" sldId="322"/>
            <ac:picMk id="9" creationId="{07C64229-E85B-A798-28F7-79020FABE832}"/>
          </ac:picMkLst>
        </pc:picChg>
      </pc:sldChg>
      <pc:sldChg chg="modSp mod">
        <pc:chgData name="David Socha" userId="5585f47c-147b-42a7-988b-9ebba9784891" providerId="ADAL" clId="{6104DEC4-8ECA-DC42-A879-40510CE13A4B}" dt="2024-07-15T17:28:50.344" v="840" actId="20577"/>
        <pc:sldMkLst>
          <pc:docMk/>
          <pc:sldMk cId="2085594635" sldId="323"/>
        </pc:sldMkLst>
        <pc:spChg chg="mod">
          <ac:chgData name="David Socha" userId="5585f47c-147b-42a7-988b-9ebba9784891" providerId="ADAL" clId="{6104DEC4-8ECA-DC42-A879-40510CE13A4B}" dt="2024-07-15T17:28:49.039" v="839" actId="20577"/>
          <ac:spMkLst>
            <pc:docMk/>
            <pc:sldMk cId="2085594635" sldId="323"/>
            <ac:spMk id="10" creationId="{C687AD5F-1B70-BDDF-91C8-2C127857BE25}"/>
          </ac:spMkLst>
        </pc:spChg>
        <pc:spChg chg="mod">
          <ac:chgData name="David Socha" userId="5585f47c-147b-42a7-988b-9ebba9784891" providerId="ADAL" clId="{6104DEC4-8ECA-DC42-A879-40510CE13A4B}" dt="2024-07-15T17:28:50.344" v="840" actId="20577"/>
          <ac:spMkLst>
            <pc:docMk/>
            <pc:sldMk cId="2085594635" sldId="323"/>
            <ac:spMk id="11" creationId="{D7FEC88F-C420-8F53-90E4-ACB7E85A9075}"/>
          </ac:spMkLst>
        </pc:spChg>
        <pc:picChg chg="mod">
          <ac:chgData name="David Socha" userId="5585f47c-147b-42a7-988b-9ebba9784891" providerId="ADAL" clId="{6104DEC4-8ECA-DC42-A879-40510CE13A4B}" dt="2024-07-15T17:16:59.507" v="789"/>
          <ac:picMkLst>
            <pc:docMk/>
            <pc:sldMk cId="2085594635" sldId="323"/>
            <ac:picMk id="14" creationId="{13BAB1C3-A37C-C326-AB17-389D3615A9DD}"/>
          </ac:picMkLst>
        </pc:picChg>
      </pc:sldChg>
      <pc:sldChg chg="modSp">
        <pc:chgData name="David Socha" userId="5585f47c-147b-42a7-988b-9ebba9784891" providerId="ADAL" clId="{6104DEC4-8ECA-DC42-A879-40510CE13A4B}" dt="2024-07-15T17:21:26.684" v="793"/>
        <pc:sldMkLst>
          <pc:docMk/>
          <pc:sldMk cId="1117541079" sldId="325"/>
        </pc:sldMkLst>
        <pc:picChg chg="mod">
          <ac:chgData name="David Socha" userId="5585f47c-147b-42a7-988b-9ebba9784891" providerId="ADAL" clId="{6104DEC4-8ECA-DC42-A879-40510CE13A4B}" dt="2024-07-15T17:21:00.037" v="790"/>
          <ac:picMkLst>
            <pc:docMk/>
            <pc:sldMk cId="1117541079" sldId="325"/>
            <ac:picMk id="12" creationId="{F5DAE2CD-78E1-587F-6DCA-3D364B5E2333}"/>
          </ac:picMkLst>
        </pc:picChg>
        <pc:picChg chg="mod">
          <ac:chgData name="David Socha" userId="5585f47c-147b-42a7-988b-9ebba9784891" providerId="ADAL" clId="{6104DEC4-8ECA-DC42-A879-40510CE13A4B}" dt="2024-07-15T17:21:10.527" v="791"/>
          <ac:picMkLst>
            <pc:docMk/>
            <pc:sldMk cId="1117541079" sldId="325"/>
            <ac:picMk id="13" creationId="{07163192-EB84-55DB-D4B0-B69D47CDFBB2}"/>
          </ac:picMkLst>
        </pc:picChg>
        <pc:picChg chg="mod">
          <ac:chgData name="David Socha" userId="5585f47c-147b-42a7-988b-9ebba9784891" providerId="ADAL" clId="{6104DEC4-8ECA-DC42-A879-40510CE13A4B}" dt="2024-07-15T17:21:19.472" v="792"/>
          <ac:picMkLst>
            <pc:docMk/>
            <pc:sldMk cId="1117541079" sldId="325"/>
            <ac:picMk id="14" creationId="{DCF617A2-D6F7-1407-7244-67409E5E9383}"/>
          </ac:picMkLst>
        </pc:picChg>
        <pc:picChg chg="mod">
          <ac:chgData name="David Socha" userId="5585f47c-147b-42a7-988b-9ebba9784891" providerId="ADAL" clId="{6104DEC4-8ECA-DC42-A879-40510CE13A4B}" dt="2024-07-15T17:21:26.684" v="793"/>
          <ac:picMkLst>
            <pc:docMk/>
            <pc:sldMk cId="1117541079" sldId="325"/>
            <ac:picMk id="15" creationId="{E19FB445-9F9B-0709-E41F-2129BAD7B686}"/>
          </ac:picMkLst>
        </pc:picChg>
      </pc:sldChg>
      <pc:sldChg chg="modSp">
        <pc:chgData name="David Socha" userId="5585f47c-147b-42a7-988b-9ebba9784891" providerId="ADAL" clId="{6104DEC4-8ECA-DC42-A879-40510CE13A4B}" dt="2024-07-15T17:22:44.527" v="801"/>
        <pc:sldMkLst>
          <pc:docMk/>
          <pc:sldMk cId="1864401011" sldId="326"/>
        </pc:sldMkLst>
        <pc:picChg chg="mod">
          <ac:chgData name="David Socha" userId="5585f47c-147b-42a7-988b-9ebba9784891" providerId="ADAL" clId="{6104DEC4-8ECA-DC42-A879-40510CE13A4B}" dt="2024-07-15T17:22:36.990" v="800"/>
          <ac:picMkLst>
            <pc:docMk/>
            <pc:sldMk cId="1864401011" sldId="326"/>
            <ac:picMk id="11" creationId="{9F870540-36FB-5CED-28E2-D846C81E3302}"/>
          </ac:picMkLst>
        </pc:picChg>
        <pc:picChg chg="mod">
          <ac:chgData name="David Socha" userId="5585f47c-147b-42a7-988b-9ebba9784891" providerId="ADAL" clId="{6104DEC4-8ECA-DC42-A879-40510CE13A4B}" dt="2024-07-15T17:22:44.527" v="801"/>
          <ac:picMkLst>
            <pc:docMk/>
            <pc:sldMk cId="1864401011" sldId="326"/>
            <ac:picMk id="12" creationId="{41765FA5-E723-6D74-3D02-00E7AF6989B8}"/>
          </ac:picMkLst>
        </pc:picChg>
      </pc:sldChg>
      <pc:sldChg chg="modSp">
        <pc:chgData name="David Socha" userId="5585f47c-147b-42a7-988b-9ebba9784891" providerId="ADAL" clId="{6104DEC4-8ECA-DC42-A879-40510CE13A4B}" dt="2024-07-15T17:22:14.724" v="799"/>
        <pc:sldMkLst>
          <pc:docMk/>
          <pc:sldMk cId="3778391625" sldId="327"/>
        </pc:sldMkLst>
        <pc:picChg chg="mod">
          <ac:chgData name="David Socha" userId="5585f47c-147b-42a7-988b-9ebba9784891" providerId="ADAL" clId="{6104DEC4-8ECA-DC42-A879-40510CE13A4B}" dt="2024-07-15T17:21:36.521" v="794"/>
          <ac:picMkLst>
            <pc:docMk/>
            <pc:sldMk cId="3778391625" sldId="327"/>
            <ac:picMk id="12" creationId="{C89D2630-6947-5B05-E7B3-C015726F06A4}"/>
          </ac:picMkLst>
        </pc:picChg>
        <pc:picChg chg="mod">
          <ac:chgData name="David Socha" userId="5585f47c-147b-42a7-988b-9ebba9784891" providerId="ADAL" clId="{6104DEC4-8ECA-DC42-A879-40510CE13A4B}" dt="2024-07-15T17:21:52.203" v="796"/>
          <ac:picMkLst>
            <pc:docMk/>
            <pc:sldMk cId="3778391625" sldId="327"/>
            <ac:picMk id="13" creationId="{9F106A3D-80B2-778D-D41A-36098BBD78AD}"/>
          </ac:picMkLst>
        </pc:picChg>
        <pc:picChg chg="mod">
          <ac:chgData name="David Socha" userId="5585f47c-147b-42a7-988b-9ebba9784891" providerId="ADAL" clId="{6104DEC4-8ECA-DC42-A879-40510CE13A4B}" dt="2024-07-15T17:21:58.932" v="797"/>
          <ac:picMkLst>
            <pc:docMk/>
            <pc:sldMk cId="3778391625" sldId="327"/>
            <ac:picMk id="14" creationId="{B7853EAC-4742-08E0-FC10-9CA44A688506}"/>
          </ac:picMkLst>
        </pc:picChg>
        <pc:picChg chg="mod">
          <ac:chgData name="David Socha" userId="5585f47c-147b-42a7-988b-9ebba9784891" providerId="ADAL" clId="{6104DEC4-8ECA-DC42-A879-40510CE13A4B}" dt="2024-07-15T17:22:14.724" v="799"/>
          <ac:picMkLst>
            <pc:docMk/>
            <pc:sldMk cId="3778391625" sldId="327"/>
            <ac:picMk id="15" creationId="{4A8D6B4D-F1C0-4D4B-06FE-17C459777FA6}"/>
          </ac:picMkLst>
        </pc:picChg>
        <pc:picChg chg="mod">
          <ac:chgData name="David Socha" userId="5585f47c-147b-42a7-988b-9ebba9784891" providerId="ADAL" clId="{6104DEC4-8ECA-DC42-A879-40510CE13A4B}" dt="2024-07-15T17:21:44.357" v="795"/>
          <ac:picMkLst>
            <pc:docMk/>
            <pc:sldMk cId="3778391625" sldId="327"/>
            <ac:picMk id="16" creationId="{77D52775-FCDA-32CB-5429-FF995A092450}"/>
          </ac:picMkLst>
        </pc:picChg>
        <pc:picChg chg="mod">
          <ac:chgData name="David Socha" userId="5585f47c-147b-42a7-988b-9ebba9784891" providerId="ADAL" clId="{6104DEC4-8ECA-DC42-A879-40510CE13A4B}" dt="2024-07-15T17:22:06.327" v="798"/>
          <ac:picMkLst>
            <pc:docMk/>
            <pc:sldMk cId="3778391625" sldId="327"/>
            <ac:picMk id="17" creationId="{6B5F72AE-5D57-4AB4-72D5-BE8972D9F1A0}"/>
          </ac:picMkLst>
        </pc:picChg>
      </pc:sldChg>
      <pc:sldChg chg="modSp mod">
        <pc:chgData name="David Socha" userId="5585f47c-147b-42a7-988b-9ebba9784891" providerId="ADAL" clId="{6104DEC4-8ECA-DC42-A879-40510CE13A4B}" dt="2024-07-15T17:29:56.785" v="842" actId="1076"/>
        <pc:sldMkLst>
          <pc:docMk/>
          <pc:sldMk cId="1091588318" sldId="328"/>
        </pc:sldMkLst>
        <pc:picChg chg="mod">
          <ac:chgData name="David Socha" userId="5585f47c-147b-42a7-988b-9ebba9784891" providerId="ADAL" clId="{6104DEC4-8ECA-DC42-A879-40510CE13A4B}" dt="2024-07-15T17:29:56.785" v="842" actId="1076"/>
          <ac:picMkLst>
            <pc:docMk/>
            <pc:sldMk cId="1091588318" sldId="328"/>
            <ac:picMk id="11" creationId="{F19BF426-7DEF-5F25-F4AC-B5F4B17F3C0C}"/>
          </ac:picMkLst>
        </pc:picChg>
      </pc:sldChg>
      <pc:sldChg chg="modSp">
        <pc:chgData name="David Socha" userId="5585f47c-147b-42a7-988b-9ebba9784891" providerId="ADAL" clId="{6104DEC4-8ECA-DC42-A879-40510CE13A4B}" dt="2024-07-15T17:22:58.249" v="803"/>
        <pc:sldMkLst>
          <pc:docMk/>
          <pc:sldMk cId="1705549397" sldId="329"/>
        </pc:sldMkLst>
        <pc:picChg chg="mod">
          <ac:chgData name="David Socha" userId="5585f47c-147b-42a7-988b-9ebba9784891" providerId="ADAL" clId="{6104DEC4-8ECA-DC42-A879-40510CE13A4B}" dt="2024-07-15T17:22:55.933" v="802"/>
          <ac:picMkLst>
            <pc:docMk/>
            <pc:sldMk cId="1705549397" sldId="329"/>
            <ac:picMk id="10" creationId="{9F63040F-4A90-2DFC-B511-436D6E9FD50D}"/>
          </ac:picMkLst>
        </pc:picChg>
        <pc:picChg chg="mod">
          <ac:chgData name="David Socha" userId="5585f47c-147b-42a7-988b-9ebba9784891" providerId="ADAL" clId="{6104DEC4-8ECA-DC42-A879-40510CE13A4B}" dt="2024-07-15T17:22:58.249" v="803"/>
          <ac:picMkLst>
            <pc:docMk/>
            <pc:sldMk cId="1705549397" sldId="329"/>
            <ac:picMk id="11" creationId="{2DA9A971-D567-2B2D-D091-BA8A24795BEA}"/>
          </ac:picMkLst>
        </pc:picChg>
      </pc:sldChg>
      <pc:sldChg chg="modSp">
        <pc:chgData name="David Socha" userId="5585f47c-147b-42a7-988b-9ebba9784891" providerId="ADAL" clId="{6104DEC4-8ECA-DC42-A879-40510CE13A4B}" dt="2024-07-15T17:24:28.080" v="806"/>
        <pc:sldMkLst>
          <pc:docMk/>
          <pc:sldMk cId="2262879992" sldId="333"/>
        </pc:sldMkLst>
        <pc:picChg chg="mod">
          <ac:chgData name="David Socha" userId="5585f47c-147b-42a7-988b-9ebba9784891" providerId="ADAL" clId="{6104DEC4-8ECA-DC42-A879-40510CE13A4B}" dt="2024-07-15T17:24:25.622" v="805"/>
          <ac:picMkLst>
            <pc:docMk/>
            <pc:sldMk cId="2262879992" sldId="333"/>
            <ac:picMk id="6" creationId="{8240C819-1263-83BF-EAF8-F3695F6CB51C}"/>
          </ac:picMkLst>
        </pc:picChg>
        <pc:picChg chg="mod">
          <ac:chgData name="David Socha" userId="5585f47c-147b-42a7-988b-9ebba9784891" providerId="ADAL" clId="{6104DEC4-8ECA-DC42-A879-40510CE13A4B}" dt="2024-07-15T17:24:28.080" v="806"/>
          <ac:picMkLst>
            <pc:docMk/>
            <pc:sldMk cId="2262879992" sldId="333"/>
            <ac:picMk id="7" creationId="{818B54B0-AA91-19BB-89BA-474B4C829DE1}"/>
          </ac:picMkLst>
        </pc:picChg>
        <pc:picChg chg="mod">
          <ac:chgData name="David Socha" userId="5585f47c-147b-42a7-988b-9ebba9784891" providerId="ADAL" clId="{6104DEC4-8ECA-DC42-A879-40510CE13A4B}" dt="2024-07-15T17:24:24.007" v="804"/>
          <ac:picMkLst>
            <pc:docMk/>
            <pc:sldMk cId="2262879992" sldId="333"/>
            <ac:picMk id="9" creationId="{DE4F8FAA-1DB5-C5BA-9529-EE178EC8238F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20:54.374" v="373" actId="1076"/>
        <pc:sldMkLst>
          <pc:docMk/>
          <pc:sldMk cId="3486044173" sldId="337"/>
        </pc:sldMkLst>
        <pc:spChg chg="add mod ord">
          <ac:chgData name="David Socha" userId="5585f47c-147b-42a7-988b-9ebba9784891" providerId="ADAL" clId="{6104DEC4-8ECA-DC42-A879-40510CE13A4B}" dt="2024-07-15T16:12:57.223" v="365"/>
          <ac:spMkLst>
            <pc:docMk/>
            <pc:sldMk cId="3486044173" sldId="337"/>
            <ac:spMk id="2" creationId="{BEAEDCF2-B5CB-A969-BC53-D6CDEA8E0F2F}"/>
          </ac:spMkLst>
        </pc:spChg>
        <pc:spChg chg="add mod ord">
          <ac:chgData name="David Socha" userId="5585f47c-147b-42a7-988b-9ebba9784891" providerId="ADAL" clId="{6104DEC4-8ECA-DC42-A879-40510CE13A4B}" dt="2024-07-15T16:13:23.922" v="366"/>
          <ac:spMkLst>
            <pc:docMk/>
            <pc:sldMk cId="3486044173" sldId="337"/>
            <ac:spMk id="3" creationId="{545FAA82-5B75-DE05-A69A-ADA67A24EECF}"/>
          </ac:spMkLst>
        </pc:spChg>
        <pc:spChg chg="mod ord">
          <ac:chgData name="David Socha" userId="5585f47c-147b-42a7-988b-9ebba9784891" providerId="ADAL" clId="{6104DEC4-8ECA-DC42-A879-40510CE13A4B}" dt="2024-07-15T16:12:55.550" v="364" actId="700"/>
          <ac:spMkLst>
            <pc:docMk/>
            <pc:sldMk cId="3486044173" sldId="337"/>
            <ac:spMk id="4" creationId="{CDD20F46-993A-4009-F9F7-C26EAAD9A942}"/>
          </ac:spMkLst>
        </pc:spChg>
        <pc:spChg chg="del">
          <ac:chgData name="David Socha" userId="5585f47c-147b-42a7-988b-9ebba9784891" providerId="ADAL" clId="{6104DEC4-8ECA-DC42-A879-40510CE13A4B}" dt="2024-07-15T16:12:55.550" v="364" actId="700"/>
          <ac:spMkLst>
            <pc:docMk/>
            <pc:sldMk cId="3486044173" sldId="337"/>
            <ac:spMk id="5" creationId="{4F7D85BE-9FAA-5ECD-2DFF-B4F4F8B75A40}"/>
          </ac:spMkLst>
        </pc:spChg>
        <pc:spChg chg="add del mod">
          <ac:chgData name="David Socha" userId="5585f47c-147b-42a7-988b-9ebba9784891" providerId="ADAL" clId="{6104DEC4-8ECA-DC42-A879-40510CE13A4B}" dt="2024-07-15T16:20:40.876" v="368" actId="478"/>
          <ac:spMkLst>
            <pc:docMk/>
            <pc:sldMk cId="3486044173" sldId="337"/>
            <ac:spMk id="6" creationId="{9DC585B1-6DEF-35E3-7BB7-FF3469C2A0D9}"/>
          </ac:spMkLst>
        </pc:spChg>
        <pc:picChg chg="add mod">
          <ac:chgData name="David Socha" userId="5585f47c-147b-42a7-988b-9ebba9784891" providerId="ADAL" clId="{6104DEC4-8ECA-DC42-A879-40510CE13A4B}" dt="2024-07-15T16:20:54.374" v="373" actId="1076"/>
          <ac:picMkLst>
            <pc:docMk/>
            <pc:sldMk cId="3486044173" sldId="337"/>
            <ac:picMk id="7" creationId="{0756DB1E-6A46-28FC-5E00-C1AD95C65047}"/>
          </ac:picMkLst>
        </pc:picChg>
        <pc:picChg chg="add mod">
          <ac:chgData name="David Socha" userId="5585f47c-147b-42a7-988b-9ebba9784891" providerId="ADAL" clId="{6104DEC4-8ECA-DC42-A879-40510CE13A4B}" dt="2024-07-15T16:20:49.841" v="372" actId="1076"/>
          <ac:picMkLst>
            <pc:docMk/>
            <pc:sldMk cId="3486044173" sldId="337"/>
            <ac:picMk id="8" creationId="{A1696F5D-638D-91E8-8831-3CA339E96E3E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28:33.633" v="430" actId="1076"/>
        <pc:sldMkLst>
          <pc:docMk/>
          <pc:sldMk cId="1662117257" sldId="338"/>
        </pc:sldMkLst>
        <pc:spChg chg="add mod">
          <ac:chgData name="David Socha" userId="5585f47c-147b-42a7-988b-9ebba9784891" providerId="ADAL" clId="{6104DEC4-8ECA-DC42-A879-40510CE13A4B}" dt="2024-07-15T16:28:33.633" v="430" actId="1076"/>
          <ac:spMkLst>
            <pc:docMk/>
            <pc:sldMk cId="1662117257" sldId="338"/>
            <ac:spMk id="2" creationId="{F28CA5A1-BB6C-FF06-0869-6CBDC57EF374}"/>
          </ac:spMkLst>
        </pc:spChg>
        <pc:spChg chg="del">
          <ac:chgData name="David Socha" userId="5585f47c-147b-42a7-988b-9ebba9784891" providerId="ADAL" clId="{6104DEC4-8ECA-DC42-A879-40510CE13A4B}" dt="2024-07-15T16:22:18.023" v="374" actId="478"/>
          <ac:spMkLst>
            <pc:docMk/>
            <pc:sldMk cId="1662117257" sldId="338"/>
            <ac:spMk id="5" creationId="{0969D55F-CC54-D839-D74C-984F05C3DA09}"/>
          </ac:spMkLst>
        </pc:spChg>
        <pc:spChg chg="add del mod">
          <ac:chgData name="David Socha" userId="5585f47c-147b-42a7-988b-9ebba9784891" providerId="ADAL" clId="{6104DEC4-8ECA-DC42-A879-40510CE13A4B}" dt="2024-07-15T16:22:59.377" v="390" actId="478"/>
          <ac:spMkLst>
            <pc:docMk/>
            <pc:sldMk cId="1662117257" sldId="338"/>
            <ac:spMk id="13" creationId="{040A45E7-F3F9-4830-9A71-E185CEB1980F}"/>
          </ac:spMkLst>
        </pc:spChg>
        <pc:spChg chg="add mod">
          <ac:chgData name="David Socha" userId="5585f47c-147b-42a7-988b-9ebba9784891" providerId="ADAL" clId="{6104DEC4-8ECA-DC42-A879-40510CE13A4B}" dt="2024-07-15T16:28:11.089" v="426" actId="1076"/>
          <ac:spMkLst>
            <pc:docMk/>
            <pc:sldMk cId="1662117257" sldId="338"/>
            <ac:spMk id="14" creationId="{7E592D57-375B-CE9E-76A2-8D894B200431}"/>
          </ac:spMkLst>
        </pc:spChg>
        <pc:spChg chg="add mod">
          <ac:chgData name="David Socha" userId="5585f47c-147b-42a7-988b-9ebba9784891" providerId="ADAL" clId="{6104DEC4-8ECA-DC42-A879-40510CE13A4B}" dt="2024-07-15T16:28:08.723" v="425" actId="1076"/>
          <ac:spMkLst>
            <pc:docMk/>
            <pc:sldMk cId="1662117257" sldId="338"/>
            <ac:spMk id="15" creationId="{1920CD0E-7038-F114-3E94-388E87AF2C89}"/>
          </ac:spMkLst>
        </pc:spChg>
        <pc:spChg chg="add mod">
          <ac:chgData name="David Socha" userId="5585f47c-147b-42a7-988b-9ebba9784891" providerId="ADAL" clId="{6104DEC4-8ECA-DC42-A879-40510CE13A4B}" dt="2024-07-15T16:27:43.098" v="420" actId="14100"/>
          <ac:spMkLst>
            <pc:docMk/>
            <pc:sldMk cId="1662117257" sldId="338"/>
            <ac:spMk id="16" creationId="{093D746C-1D2C-0F54-5725-1A807B38A4F4}"/>
          </ac:spMkLst>
        </pc:spChg>
        <pc:spChg chg="add mod">
          <ac:chgData name="David Socha" userId="5585f47c-147b-42a7-988b-9ebba9784891" providerId="ADAL" clId="{6104DEC4-8ECA-DC42-A879-40510CE13A4B}" dt="2024-07-15T16:28:00.554" v="424" actId="1076"/>
          <ac:spMkLst>
            <pc:docMk/>
            <pc:sldMk cId="1662117257" sldId="338"/>
            <ac:spMk id="17" creationId="{629A61E7-03FF-D481-695D-AC66C0B558F5}"/>
          </ac:spMkLst>
        </pc:spChg>
        <pc:spChg chg="add mod">
          <ac:chgData name="David Socha" userId="5585f47c-147b-42a7-988b-9ebba9784891" providerId="ADAL" clId="{6104DEC4-8ECA-DC42-A879-40510CE13A4B}" dt="2024-07-15T16:28:13.828" v="427" actId="1076"/>
          <ac:spMkLst>
            <pc:docMk/>
            <pc:sldMk cId="1662117257" sldId="338"/>
            <ac:spMk id="19" creationId="{58105BC2-D845-58DA-CA8E-034D0CECF9B0}"/>
          </ac:spMkLst>
        </pc:spChg>
        <pc:spChg chg="add del mod">
          <ac:chgData name="David Socha" userId="5585f47c-147b-42a7-988b-9ebba9784891" providerId="ADAL" clId="{6104DEC4-8ECA-DC42-A879-40510CE13A4B}" dt="2024-07-15T16:26:22.488" v="411" actId="478"/>
          <ac:spMkLst>
            <pc:docMk/>
            <pc:sldMk cId="1662117257" sldId="338"/>
            <ac:spMk id="21" creationId="{A76C7FB1-D544-740A-6A39-E9F94BB7CD17}"/>
          </ac:spMkLst>
        </pc:spChg>
        <pc:grpChg chg="add mod">
          <ac:chgData name="David Socha" userId="5585f47c-147b-42a7-988b-9ebba9784891" providerId="ADAL" clId="{6104DEC4-8ECA-DC42-A879-40510CE13A4B}" dt="2024-07-15T16:27:08.479" v="416" actId="1076"/>
          <ac:grpSpMkLst>
            <pc:docMk/>
            <pc:sldMk cId="1662117257" sldId="338"/>
            <ac:grpSpMk id="8" creationId="{9A45C218-90C0-0092-C6AA-2E3E1C9DF9EF}"/>
          </ac:grpSpMkLst>
        </pc:grpChg>
        <pc:picChg chg="add mod">
          <ac:chgData name="David Socha" userId="5585f47c-147b-42a7-988b-9ebba9784891" providerId="ADAL" clId="{6104DEC4-8ECA-DC42-A879-40510CE13A4B}" dt="2024-07-15T16:27:36.111" v="418" actId="1076"/>
          <ac:picMkLst>
            <pc:docMk/>
            <pc:sldMk cId="1662117257" sldId="338"/>
            <ac:picMk id="3" creationId="{09D76828-6B44-A218-643E-3A204D41A4D4}"/>
          </ac:picMkLst>
        </pc:picChg>
        <pc:picChg chg="add mod">
          <ac:chgData name="David Socha" userId="5585f47c-147b-42a7-988b-9ebba9784891" providerId="ADAL" clId="{6104DEC4-8ECA-DC42-A879-40510CE13A4B}" dt="2024-07-15T16:28:33.633" v="430" actId="1076"/>
          <ac:picMkLst>
            <pc:docMk/>
            <pc:sldMk cId="1662117257" sldId="338"/>
            <ac:picMk id="6" creationId="{4E9A6982-B9AA-5BDF-0F0B-AA8276E3393A}"/>
          </ac:picMkLst>
        </pc:picChg>
        <pc:picChg chg="add mod">
          <ac:chgData name="David Socha" userId="5585f47c-147b-42a7-988b-9ebba9784891" providerId="ADAL" clId="{6104DEC4-8ECA-DC42-A879-40510CE13A4B}" dt="2024-07-15T16:28:33.633" v="430" actId="1076"/>
          <ac:picMkLst>
            <pc:docMk/>
            <pc:sldMk cId="1662117257" sldId="338"/>
            <ac:picMk id="7" creationId="{D14D3574-1F3A-7A90-FEE0-2BE3F0ABD5A4}"/>
          </ac:picMkLst>
        </pc:picChg>
        <pc:picChg chg="mod">
          <ac:chgData name="David Socha" userId="5585f47c-147b-42a7-988b-9ebba9784891" providerId="ADAL" clId="{6104DEC4-8ECA-DC42-A879-40510CE13A4B}" dt="2024-07-15T16:27:08.479" v="416" actId="1076"/>
          <ac:picMkLst>
            <pc:docMk/>
            <pc:sldMk cId="1662117257" sldId="338"/>
            <ac:picMk id="9" creationId="{54874E2D-4D42-4423-0078-1DF40D46657D}"/>
          </ac:picMkLst>
        </pc:picChg>
        <pc:picChg chg="mod">
          <ac:chgData name="David Socha" userId="5585f47c-147b-42a7-988b-9ebba9784891" providerId="ADAL" clId="{6104DEC4-8ECA-DC42-A879-40510CE13A4B}" dt="2024-07-15T16:27:08.479" v="416" actId="1076"/>
          <ac:picMkLst>
            <pc:docMk/>
            <pc:sldMk cId="1662117257" sldId="338"/>
            <ac:picMk id="10" creationId="{8F95CED7-162F-979C-3E17-E2C3BCB5A860}"/>
          </ac:picMkLst>
        </pc:picChg>
        <pc:picChg chg="add mod">
          <ac:chgData name="David Socha" userId="5585f47c-147b-42a7-988b-9ebba9784891" providerId="ADAL" clId="{6104DEC4-8ECA-DC42-A879-40510CE13A4B}" dt="2024-07-15T16:28:17.907" v="428" actId="1076"/>
          <ac:picMkLst>
            <pc:docMk/>
            <pc:sldMk cId="1662117257" sldId="338"/>
            <ac:picMk id="11" creationId="{E3AE424E-F2C0-112C-3A1F-007DD3466CFB}"/>
          </ac:picMkLst>
        </pc:picChg>
        <pc:picChg chg="add mod">
          <ac:chgData name="David Socha" userId="5585f47c-147b-42a7-988b-9ebba9784891" providerId="ADAL" clId="{6104DEC4-8ECA-DC42-A879-40510CE13A4B}" dt="2024-07-15T16:27:56.284" v="423" actId="14100"/>
          <ac:picMkLst>
            <pc:docMk/>
            <pc:sldMk cId="1662117257" sldId="338"/>
            <ac:picMk id="12" creationId="{6CDBA91A-0C2E-4D4D-6446-19EA1E8AA87B}"/>
          </ac:picMkLst>
        </pc:picChg>
        <pc:picChg chg="add del mod">
          <ac:chgData name="David Socha" userId="5585f47c-147b-42a7-988b-9ebba9784891" providerId="ADAL" clId="{6104DEC4-8ECA-DC42-A879-40510CE13A4B}" dt="2024-07-15T16:23:29.425" v="397" actId="478"/>
          <ac:picMkLst>
            <pc:docMk/>
            <pc:sldMk cId="1662117257" sldId="338"/>
            <ac:picMk id="18" creationId="{BFE0BDFA-9139-AF51-C18B-D2E2DB36B2EF}"/>
          </ac:picMkLst>
        </pc:picChg>
        <pc:picChg chg="add mod">
          <ac:chgData name="David Socha" userId="5585f47c-147b-42a7-988b-9ebba9784891" providerId="ADAL" clId="{6104DEC4-8ECA-DC42-A879-40510CE13A4B}" dt="2024-07-15T16:24:09.950" v="404" actId="1076"/>
          <ac:picMkLst>
            <pc:docMk/>
            <pc:sldMk cId="1662117257" sldId="338"/>
            <ac:picMk id="20" creationId="{71021587-3855-339A-494A-CB180FBA8AC1}"/>
          </ac:picMkLst>
        </pc:picChg>
      </pc:sldChg>
      <pc:sldChg chg="addSp modSp mod">
        <pc:chgData name="David Socha" userId="5585f47c-147b-42a7-988b-9ebba9784891" providerId="ADAL" clId="{6104DEC4-8ECA-DC42-A879-40510CE13A4B}" dt="2024-07-15T16:31:19.915" v="454" actId="1076"/>
        <pc:sldMkLst>
          <pc:docMk/>
          <pc:sldMk cId="2452423301" sldId="339"/>
        </pc:sldMkLst>
        <pc:spChg chg="mod">
          <ac:chgData name="David Socha" userId="5585f47c-147b-42a7-988b-9ebba9784891" providerId="ADAL" clId="{6104DEC4-8ECA-DC42-A879-40510CE13A4B}" dt="2024-07-15T16:30:46.825" v="446" actId="20577"/>
          <ac:spMkLst>
            <pc:docMk/>
            <pc:sldMk cId="2452423301" sldId="339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31:10.469" v="453" actId="1076"/>
          <ac:picMkLst>
            <pc:docMk/>
            <pc:sldMk cId="2452423301" sldId="339"/>
            <ac:picMk id="2" creationId="{FE1B1E58-CEFF-1A0F-71F1-DCA9942BE586}"/>
          </ac:picMkLst>
        </pc:picChg>
        <pc:picChg chg="add mod">
          <ac:chgData name="David Socha" userId="5585f47c-147b-42a7-988b-9ebba9784891" providerId="ADAL" clId="{6104DEC4-8ECA-DC42-A879-40510CE13A4B}" dt="2024-07-15T16:31:19.915" v="454" actId="1076"/>
          <ac:picMkLst>
            <pc:docMk/>
            <pc:sldMk cId="2452423301" sldId="339"/>
            <ac:picMk id="3" creationId="{888CBD82-72E1-4D94-7335-E4BFCB0268C7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32:48.724" v="468" actId="167"/>
        <pc:sldMkLst>
          <pc:docMk/>
          <pc:sldMk cId="2606487334" sldId="340"/>
        </pc:sldMkLst>
        <pc:spChg chg="mod ord">
          <ac:chgData name="David Socha" userId="5585f47c-147b-42a7-988b-9ebba9784891" providerId="ADAL" clId="{6104DEC4-8ECA-DC42-A879-40510CE13A4B}" dt="2024-07-15T16:31:38.376" v="455" actId="700"/>
          <ac:spMkLst>
            <pc:docMk/>
            <pc:sldMk cId="2606487334" sldId="340"/>
            <ac:spMk id="2" creationId="{99424091-7C21-8D55-7608-E06B503B5071}"/>
          </ac:spMkLst>
        </pc:spChg>
        <pc:spChg chg="del">
          <ac:chgData name="David Socha" userId="5585f47c-147b-42a7-988b-9ebba9784891" providerId="ADAL" clId="{6104DEC4-8ECA-DC42-A879-40510CE13A4B}" dt="2024-07-15T16:31:38.376" v="455" actId="700"/>
          <ac:spMkLst>
            <pc:docMk/>
            <pc:sldMk cId="2606487334" sldId="340"/>
            <ac:spMk id="3" creationId="{DD983E75-8C4D-4F21-8408-AB4365329D0D}"/>
          </ac:spMkLst>
        </pc:spChg>
        <pc:spChg chg="add mod ord">
          <ac:chgData name="David Socha" userId="5585f47c-147b-42a7-988b-9ebba9784891" providerId="ADAL" clId="{6104DEC4-8ECA-DC42-A879-40510CE13A4B}" dt="2024-07-15T16:31:51.242" v="456"/>
          <ac:spMkLst>
            <pc:docMk/>
            <pc:sldMk cId="2606487334" sldId="340"/>
            <ac:spMk id="4" creationId="{FEC8CD1D-1886-7D82-C3C7-056714CC0155}"/>
          </ac:spMkLst>
        </pc:spChg>
        <pc:spChg chg="add mod ord">
          <ac:chgData name="David Socha" userId="5585f47c-147b-42a7-988b-9ebba9784891" providerId="ADAL" clId="{6104DEC4-8ECA-DC42-A879-40510CE13A4B}" dt="2024-07-15T16:32:04.341" v="457"/>
          <ac:spMkLst>
            <pc:docMk/>
            <pc:sldMk cId="2606487334" sldId="340"/>
            <ac:spMk id="5" creationId="{20B08DDE-595F-2A37-3296-7D46FC411C78}"/>
          </ac:spMkLst>
        </pc:spChg>
        <pc:picChg chg="add mod">
          <ac:chgData name="David Socha" userId="5585f47c-147b-42a7-988b-9ebba9784891" providerId="ADAL" clId="{6104DEC4-8ECA-DC42-A879-40510CE13A4B}" dt="2024-07-15T16:32:37.147" v="465" actId="1076"/>
          <ac:picMkLst>
            <pc:docMk/>
            <pc:sldMk cId="2606487334" sldId="340"/>
            <ac:picMk id="6" creationId="{C3EAF3B2-75C7-5F14-6A16-A39E3477E60A}"/>
          </ac:picMkLst>
        </pc:picChg>
        <pc:picChg chg="add mod">
          <ac:chgData name="David Socha" userId="5585f47c-147b-42a7-988b-9ebba9784891" providerId="ADAL" clId="{6104DEC4-8ECA-DC42-A879-40510CE13A4B}" dt="2024-07-15T16:32:21.431" v="462" actId="1076"/>
          <ac:picMkLst>
            <pc:docMk/>
            <pc:sldMk cId="2606487334" sldId="340"/>
            <ac:picMk id="7" creationId="{1AD540B4-194A-0640-21A0-E418A88A6322}"/>
          </ac:picMkLst>
        </pc:picChg>
        <pc:picChg chg="add mod">
          <ac:chgData name="David Socha" userId="5585f47c-147b-42a7-988b-9ebba9784891" providerId="ADAL" clId="{6104DEC4-8ECA-DC42-A879-40510CE13A4B}" dt="2024-07-15T16:32:48.724" v="468" actId="167"/>
          <ac:picMkLst>
            <pc:docMk/>
            <pc:sldMk cId="2606487334" sldId="340"/>
            <ac:picMk id="8" creationId="{60528520-8495-37D0-9975-9782A5150633}"/>
          </ac:picMkLst>
        </pc:picChg>
      </pc:sldChg>
      <pc:sldChg chg="modSp mod">
        <pc:chgData name="David Socha" userId="5585f47c-147b-42a7-988b-9ebba9784891" providerId="ADAL" clId="{6104DEC4-8ECA-DC42-A879-40510CE13A4B}" dt="2024-07-15T17:30:29.769" v="843" actId="20577"/>
        <pc:sldMkLst>
          <pc:docMk/>
          <pc:sldMk cId="72887812" sldId="341"/>
        </pc:sldMkLst>
        <pc:spChg chg="mod">
          <ac:chgData name="David Socha" userId="5585f47c-147b-42a7-988b-9ebba9784891" providerId="ADAL" clId="{6104DEC4-8ECA-DC42-A879-40510CE13A4B}" dt="2024-07-15T17:30:29.769" v="843" actId="20577"/>
          <ac:spMkLst>
            <pc:docMk/>
            <pc:sldMk cId="72887812" sldId="341"/>
            <ac:spMk id="14" creationId="{0C216223-5B02-0EA9-A907-022941566528}"/>
          </ac:spMkLst>
        </pc:spChg>
      </pc:sldChg>
      <pc:sldChg chg="modSp">
        <pc:chgData name="David Socha" userId="5585f47c-147b-42a7-988b-9ebba9784891" providerId="ADAL" clId="{6104DEC4-8ECA-DC42-A879-40510CE13A4B}" dt="2024-07-15T17:25:07.913" v="807"/>
        <pc:sldMkLst>
          <pc:docMk/>
          <pc:sldMk cId="743762787" sldId="343"/>
        </pc:sldMkLst>
        <pc:picChg chg="mod">
          <ac:chgData name="David Socha" userId="5585f47c-147b-42a7-988b-9ebba9784891" providerId="ADAL" clId="{6104DEC4-8ECA-DC42-A879-40510CE13A4B}" dt="2024-07-15T17:25:07.913" v="807"/>
          <ac:picMkLst>
            <pc:docMk/>
            <pc:sldMk cId="743762787" sldId="343"/>
            <ac:picMk id="13" creationId="{182BF63B-E793-8C64-85BB-D369D0E9F9FD}"/>
          </ac:picMkLst>
        </pc:picChg>
      </pc:sldChg>
      <pc:sldChg chg="modSp add del mod">
        <pc:chgData name="David Socha" userId="5585f47c-147b-42a7-988b-9ebba9784891" providerId="ADAL" clId="{6104DEC4-8ECA-DC42-A879-40510CE13A4B}" dt="2024-07-15T16:59:23.539" v="747" actId="2696"/>
        <pc:sldMkLst>
          <pc:docMk/>
          <pc:sldMk cId="1621961557" sldId="345"/>
        </pc:sldMkLst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6" creationId="{48A32A47-C6D8-B11A-8428-FBF4A7DAACF0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7" creationId="{A76498CD-5E9D-83B7-DF02-EA1F6EFD2C18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8" creationId="{19678E19-CA25-4EC0-1E0A-FFF85042873C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9" creationId="{A779B505-918B-5879-03D1-FF5E76FDE644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20" creationId="{8F553AB2-0A8F-9345-437B-61CE1E3D3F90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21" creationId="{D638BF7A-4DA0-3107-E8A6-A2E75524BF22}"/>
          </ac:spMkLst>
        </pc:spChg>
        <pc:picChg chg="mod">
          <ac:chgData name="David Socha" userId="5585f47c-147b-42a7-988b-9ebba9784891" providerId="ADAL" clId="{6104DEC4-8ECA-DC42-A879-40510CE13A4B}" dt="2024-07-15T16:56:46.541" v="741" actId="1076"/>
          <ac:picMkLst>
            <pc:docMk/>
            <pc:sldMk cId="1621961557" sldId="345"/>
            <ac:picMk id="22" creationId="{1370530B-64F1-5E24-DACF-D4B481333C7A}"/>
          </ac:picMkLst>
        </pc:picChg>
        <pc:picChg chg="mod">
          <ac:chgData name="David Socha" userId="5585f47c-147b-42a7-988b-9ebba9784891" providerId="ADAL" clId="{6104DEC4-8ECA-DC42-A879-40510CE13A4B}" dt="2024-07-15T16:56:56.819" v="745" actId="1076"/>
          <ac:picMkLst>
            <pc:docMk/>
            <pc:sldMk cId="1621961557" sldId="345"/>
            <ac:picMk id="26" creationId="{21400CED-EE30-C5B2-B1F4-6142CFD5C1AF}"/>
          </ac:picMkLst>
        </pc:picChg>
      </pc:sldChg>
      <pc:sldChg chg="delSp modSp add del mod">
        <pc:chgData name="David Socha" userId="5585f47c-147b-42a7-988b-9ebba9784891" providerId="ADAL" clId="{6104DEC4-8ECA-DC42-A879-40510CE13A4B}" dt="2024-07-15T16:46:32.674" v="651" actId="2696"/>
        <pc:sldMkLst>
          <pc:docMk/>
          <pc:sldMk cId="2983318945" sldId="345"/>
        </pc:sldMkLst>
        <pc:spChg chg="mod">
          <ac:chgData name="David Socha" userId="5585f47c-147b-42a7-988b-9ebba9784891" providerId="ADAL" clId="{6104DEC4-8ECA-DC42-A879-40510CE13A4B}" dt="2024-07-15T16:46:17.352" v="650"/>
          <ac:spMkLst>
            <pc:docMk/>
            <pc:sldMk cId="2983318945" sldId="345"/>
            <ac:spMk id="3" creationId="{DD983E75-8C4D-4F21-8408-AB4365329D0D}"/>
          </ac:spMkLst>
        </pc:spChg>
        <pc:spChg chg="del mod">
          <ac:chgData name="David Socha" userId="5585f47c-147b-42a7-988b-9ebba9784891" providerId="ADAL" clId="{6104DEC4-8ECA-DC42-A879-40510CE13A4B}" dt="2024-07-15T16:46:14.379" v="647" actId="478"/>
          <ac:spMkLst>
            <pc:docMk/>
            <pc:sldMk cId="2983318945" sldId="345"/>
            <ac:spMk id="9" creationId="{E534DCC5-4ADF-576A-B075-AFC60B3DCC51}"/>
          </ac:spMkLst>
        </pc:spChg>
      </pc:sldChg>
      <pc:sldMasterChg chg="addSp delSp modSp mod modSldLayout">
        <pc:chgData name="David Socha" userId="5585f47c-147b-42a7-988b-9ebba9784891" providerId="ADAL" clId="{6104DEC4-8ECA-DC42-A879-40510CE13A4B}" dt="2024-07-17T18:28:24.809" v="939" actId="167"/>
        <pc:sldMasterMkLst>
          <pc:docMk/>
          <pc:sldMasterMk cId="3847011924" sldId="2147483662"/>
        </pc:sldMasterMkLst>
        <pc:spChg chg="mod">
          <ac:chgData name="David Socha" userId="5585f47c-147b-42a7-988b-9ebba9784891" providerId="ADAL" clId="{6104DEC4-8ECA-DC42-A879-40510CE13A4B}" dt="2024-07-17T17:58:36.057" v="935" actId="1076"/>
          <ac:spMkLst>
            <pc:docMk/>
            <pc:sldMasterMk cId="3847011924" sldId="2147483662"/>
            <ac:spMk id="3" creationId="{56A137AD-3617-F155-ACF6-803C92E15436}"/>
          </ac:spMkLst>
        </pc:spChg>
        <pc:spChg chg="mod">
          <ac:chgData name="David Socha" userId="5585f47c-147b-42a7-988b-9ebba9784891" providerId="ADAL" clId="{6104DEC4-8ECA-DC42-A879-40510CE13A4B}" dt="2024-07-15T15:45:40.464" v="338" actId="962"/>
          <ac:spMkLst>
            <pc:docMk/>
            <pc:sldMasterMk cId="3847011924" sldId="2147483662"/>
            <ac:spMk id="4" creationId="{810C9F03-CDA6-EC06-1DBC-5CC6B23F29FC}"/>
          </ac:spMkLst>
        </pc:spChg>
        <pc:picChg chg="mod modCrop">
          <ac:chgData name="David Socha" userId="5585f47c-147b-42a7-988b-9ebba9784891" providerId="ADAL" clId="{6104DEC4-8ECA-DC42-A879-40510CE13A4B}" dt="2024-07-15T15:45:02.559" v="222" actId="962"/>
          <ac:picMkLst>
            <pc:docMk/>
            <pc:sldMasterMk cId="3847011924" sldId="2147483662"/>
            <ac:picMk id="2" creationId="{1D614642-2BF7-4FF4-3502-3FCE083909F8}"/>
          </ac:picMkLst>
        </pc:picChg>
        <pc:picChg chg="add mod modCrop">
          <ac:chgData name="David Socha" userId="5585f47c-147b-42a7-988b-9ebba9784891" providerId="ADAL" clId="{6104DEC4-8ECA-DC42-A879-40510CE13A4B}" dt="2024-07-15T15:45:10.776" v="256" actId="962"/>
          <ac:picMkLst>
            <pc:docMk/>
            <pc:sldMasterMk cId="3847011924" sldId="2147483662"/>
            <ac:picMk id="5" creationId="{EBD34449-A21E-1069-A183-2168ECDFBE0B}"/>
          </ac:picMkLst>
        </pc:picChg>
        <pc:picChg chg="add del mod">
          <ac:chgData name="David Socha" userId="5585f47c-147b-42a7-988b-9ebba9784891" providerId="ADAL" clId="{6104DEC4-8ECA-DC42-A879-40510CE13A4B}" dt="2024-07-15T15:34:27.068" v="43" actId="478"/>
          <ac:picMkLst>
            <pc:docMk/>
            <pc:sldMasterMk cId="3847011924" sldId="2147483662"/>
            <ac:picMk id="6" creationId="{57F28370-FE74-74B8-2926-0FC41A16ED50}"/>
          </ac:picMkLst>
        </pc:picChg>
        <pc:picChg chg="add del mod">
          <ac:chgData name="David Socha" userId="5585f47c-147b-42a7-988b-9ebba9784891" providerId="ADAL" clId="{6104DEC4-8ECA-DC42-A879-40510CE13A4B}" dt="2024-07-15T15:34:26.289" v="42" actId="478"/>
          <ac:picMkLst>
            <pc:docMk/>
            <pc:sldMasterMk cId="3847011924" sldId="2147483662"/>
            <ac:picMk id="7" creationId="{500DBF3C-7D1B-09D9-481F-58E5687531FC}"/>
          </ac:picMkLst>
        </pc:picChg>
        <pc:sldLayoutChg chg="modSp mod">
          <pc:chgData name="David Socha" userId="5585f47c-147b-42a7-988b-9ebba9784891" providerId="ADAL" clId="{6104DEC4-8ECA-DC42-A879-40510CE13A4B}" dt="2024-07-17T18:28:24.809" v="939" actId="167"/>
          <pc:sldLayoutMkLst>
            <pc:docMk/>
            <pc:sldMasterMk cId="3847011924" sldId="2147483662"/>
            <pc:sldLayoutMk cId="3439167987" sldId="2147483653"/>
          </pc:sldLayoutMkLst>
          <pc:spChg chg="mod">
            <ac:chgData name="David Socha" userId="5585f47c-147b-42a7-988b-9ebba9784891" providerId="ADAL" clId="{6104DEC4-8ECA-DC42-A879-40510CE13A4B}" dt="2024-07-17T18:28:24.809" v="939" actId="167"/>
            <ac:spMkLst>
              <pc:docMk/>
              <pc:sldMasterMk cId="3847011924" sldId="2147483662"/>
              <pc:sldLayoutMk cId="3439167987" sldId="2147483653"/>
              <ac:spMk id="31" creationId="{FB5708B8-F875-3D39-0E31-E8A533E36C98}"/>
            </ac:spMkLst>
          </pc:spChg>
          <pc:picChg chg="mod">
            <ac:chgData name="David Socha" userId="5585f47c-147b-42a7-988b-9ebba9784891" providerId="ADAL" clId="{6104DEC4-8ECA-DC42-A879-40510CE13A4B}" dt="2024-07-15T17:38:17.348" v="893" actId="962"/>
            <ac:picMkLst>
              <pc:docMk/>
              <pc:sldMasterMk cId="3847011924" sldId="2147483662"/>
              <pc:sldLayoutMk cId="3439167987" sldId="2147483653"/>
              <ac:picMk id="25" creationId="{263F990F-508A-9B85-76DA-EBC6658D4598}"/>
            </ac:picMkLst>
          </pc:picChg>
          <pc:picChg chg="mod">
            <ac:chgData name="David Socha" userId="5585f47c-147b-42a7-988b-9ebba9784891" providerId="ADAL" clId="{6104DEC4-8ECA-DC42-A879-40510CE13A4B}" dt="2024-07-15T17:38:26.108" v="913" actId="962"/>
            <ac:picMkLst>
              <pc:docMk/>
              <pc:sldMasterMk cId="3847011924" sldId="2147483662"/>
              <pc:sldLayoutMk cId="3439167987" sldId="2147483653"/>
              <ac:picMk id="26" creationId="{34CAD3D0-DCB7-323B-752A-072C8FA46234}"/>
            </ac:picMkLst>
          </pc:picChg>
          <pc:picChg chg="mod">
            <ac:chgData name="David Socha" userId="5585f47c-147b-42a7-988b-9ebba9784891" providerId="ADAL" clId="{6104DEC4-8ECA-DC42-A879-40510CE13A4B}" dt="2024-07-15T17:38:35.677" v="933" actId="962"/>
            <ac:picMkLst>
              <pc:docMk/>
              <pc:sldMasterMk cId="3847011924" sldId="2147483662"/>
              <pc:sldLayoutMk cId="3439167987" sldId="2147483653"/>
              <ac:picMk id="27" creationId="{A147A159-6414-69CA-FF7A-2FA23823AA67}"/>
            </ac:picMkLst>
          </pc:picChg>
          <pc:picChg chg="mod">
            <ac:chgData name="David Socha" userId="5585f47c-147b-42a7-988b-9ebba9784891" providerId="ADAL" clId="{6104DEC4-8ECA-DC42-A879-40510CE13A4B}" dt="2024-07-15T17:35:35.958" v="855" actId="962"/>
            <ac:picMkLst>
              <pc:docMk/>
              <pc:sldMasterMk cId="3847011924" sldId="2147483662"/>
              <pc:sldLayoutMk cId="3439167987" sldId="2147483653"/>
              <ac:picMk id="28" creationId="{7DE41A83-DDAA-7DBA-A188-33784081DEA0}"/>
            </ac:picMkLst>
          </pc:picChg>
        </pc:sldLayoutChg>
        <pc:sldLayoutChg chg="modSp mod">
          <pc:chgData name="David Socha" userId="5585f47c-147b-42a7-988b-9ebba9784891" providerId="ADAL" clId="{6104DEC4-8ECA-DC42-A879-40510CE13A4B}" dt="2024-07-17T18:28:03.055" v="938" actId="167"/>
          <pc:sldLayoutMkLst>
            <pc:docMk/>
            <pc:sldMasterMk cId="3847011924" sldId="2147483662"/>
            <pc:sldLayoutMk cId="839026152" sldId="2147483654"/>
          </pc:sldLayoutMkLst>
          <pc:spChg chg="mod">
            <ac:chgData name="David Socha" userId="5585f47c-147b-42a7-988b-9ebba9784891" providerId="ADAL" clId="{6104DEC4-8ECA-DC42-A879-40510CE13A4B}" dt="2024-07-17T18:28:03.055" v="938" actId="167"/>
            <ac:spMkLst>
              <pc:docMk/>
              <pc:sldMasterMk cId="3847011924" sldId="2147483662"/>
              <pc:sldLayoutMk cId="839026152" sldId="2147483654"/>
              <ac:spMk id="29" creationId="{907E9B6D-9717-F945-2D31-84D6C15713E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998C24-B9DF-DD2A-3A60-3E0F8873A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77996-66D1-56D8-30D2-0D167BD73E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3C56E-FA21-41A4-87CD-D7B62459BC58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855EB-C7C8-09D1-BAD8-D798FB53F4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70E77-54AB-49A3-AD87-EB10404729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D64ED-99B0-4B6C-890C-C5033CD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9420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60638" y="1143000"/>
            <a:ext cx="17367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137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6433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634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729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637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68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</p:spTree>
    <p:extLst>
      <p:ext uri="{BB962C8B-B14F-4D97-AF65-F5344CB8AC3E}">
        <p14:creationId xmlns:p14="http://schemas.microsoft.com/office/powerpoint/2010/main" val="689672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3284696"/>
            <a:ext cx="3752850" cy="34221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describe choice</a:t>
            </a:r>
          </a:p>
        </p:txBody>
      </p:sp>
      <p:cxnSp>
        <p:nvCxnSpPr>
          <p:cNvPr id="29" name="Straight Connector 28" descr="{luna_hyperlink_region_boundary}">
            <a:extLst>
              <a:ext uri="{FF2B5EF4-FFF2-40B4-BE49-F238E27FC236}">
                <a16:creationId xmlns:a16="http://schemas.microsoft.com/office/drawing/2014/main" id="{2F7C5F02-848D-0F30-B911-4E10BB6E16D5}"/>
              </a:ext>
            </a:extLst>
          </p:cNvPr>
          <p:cNvCxnSpPr/>
          <p:nvPr userDrawn="1"/>
        </p:nvCxnSpPr>
        <p:spPr>
          <a:xfrm>
            <a:off x="179189" y="6450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74438BA-CDA6-6FD3-DAFC-AF00DCEB67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603" y="6400770"/>
            <a:ext cx="3752850" cy="34221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describe choice</a:t>
            </a:r>
          </a:p>
        </p:txBody>
      </p:sp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217C19C7-53C9-F74A-2A89-BEADC7C0847E}"/>
              </a:ext>
            </a:extLst>
          </p:cNvPr>
          <p:cNvCxnSpPr/>
          <p:nvPr userDrawn="1"/>
        </p:nvCxnSpPr>
        <p:spPr>
          <a:xfrm>
            <a:off x="178404" y="3649034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61197-84A5-6E45-32B3-3FEB8A6A7B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7800" y="274638"/>
            <a:ext cx="3754438" cy="3698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54346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B5708B8-F875-3D39-0E31-E8A533E36C98}"/>
              </a:ext>
            </a:extLst>
          </p:cNvPr>
          <p:cNvSpPr/>
          <p:nvPr userDrawn="1"/>
        </p:nvSpPr>
        <p:spPr>
          <a:xfrm>
            <a:off x="179188" y="5852135"/>
            <a:ext cx="963823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73147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10000"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Vaya al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centro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salud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para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diagnosticar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y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manejar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estas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condiciones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021783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387566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</a:t>
            </a:r>
          </a:p>
        </p:txBody>
      </p: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2C6D69D4-DA68-A752-7397-8759710AAB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07" y="356318"/>
            <a:ext cx="525552" cy="6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509868-8903-F4CE-EEE0-C3F3DA842DBC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807A01-A647-0830-0959-FF09F9C63776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875A75-13BC-2F84-678C-B0969F1600B2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E0EB8-4961-E811-821D-25791D58C11D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pic>
        <p:nvPicPr>
          <p:cNvPr id="25" name="Picture 6" descr="{luna {“inter_section_link”: “Condition_Symptoms”}}">
            <a:hlinkClick r:id="" action="ppaction://noaction"/>
            <a:extLst>
              <a:ext uri="{FF2B5EF4-FFF2-40B4-BE49-F238E27FC236}">
                <a16:creationId xmlns:a16="http://schemas.microsoft.com/office/drawing/2014/main" id="{263F990F-508A-9B85-76DA-EBC6658D45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{luna {“inter_section_link”: “Condition_Treatment”}}">
            <a:hlinkClick r:id="" action="ppaction://noaction"/>
            <a:extLst>
              <a:ext uri="{FF2B5EF4-FFF2-40B4-BE49-F238E27FC236}">
                <a16:creationId xmlns:a16="http://schemas.microsoft.com/office/drawing/2014/main" id="{34CAD3D0-DCB7-323B-752A-072C8FA4623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{luna {“inter_section_link”: “Condition_Science”}}">
            <a:hlinkClick r:id="" action="ppaction://noaction"/>
            <a:extLst>
              <a:ext uri="{FF2B5EF4-FFF2-40B4-BE49-F238E27FC236}">
                <a16:creationId xmlns:a16="http://schemas.microsoft.com/office/drawing/2014/main" id="{A147A159-6414-69CA-FF7A-2FA23823AA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{luna {“inter_section_link”: “Condition_Overview”}}">
            <a:extLst>
              <a:ext uri="{FF2B5EF4-FFF2-40B4-BE49-F238E27FC236}">
                <a16:creationId xmlns:a16="http://schemas.microsoft.com/office/drawing/2014/main" id="{7DE41A83-DDAA-7DBA-A188-33784081DEA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cxnSp>
        <p:nvCxnSpPr>
          <p:cNvPr id="29" name="Straight Connector 28" descr="{luna_hyperlink_region_boundary}">
            <a:extLst>
              <a:ext uri="{FF2B5EF4-FFF2-40B4-BE49-F238E27FC236}">
                <a16:creationId xmlns:a16="http://schemas.microsoft.com/office/drawing/2014/main" id="{2F7C5F02-848D-0F30-B911-4E10BB6E16D5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2D8FD1-F28D-E3CA-4309-22E93FE70B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605" y="5500402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</a:t>
            </a:r>
          </a:p>
        </p:txBody>
      </p:sp>
    </p:spTree>
    <p:extLst>
      <p:ext uri="{BB962C8B-B14F-4D97-AF65-F5344CB8AC3E}">
        <p14:creationId xmlns:p14="http://schemas.microsoft.com/office/powerpoint/2010/main" val="3439167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Symp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07E9B6D-9717-F945-2D31-84D6C15713E0}"/>
              </a:ext>
            </a:extLst>
          </p:cNvPr>
          <p:cNvSpPr/>
          <p:nvPr userDrawn="1"/>
        </p:nvSpPr>
        <p:spPr>
          <a:xfrm>
            <a:off x="1135782" y="5852135"/>
            <a:ext cx="921618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89" y="2041977"/>
            <a:ext cx="1870999" cy="6753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symptom name, and then add image above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Free symptoms aedes aegypti disease illustration">
            <a:hlinkClick r:id="" action="ppaction://noaction"/>
            <a:extLst>
              <a:ext uri="{FF2B5EF4-FFF2-40B4-BE49-F238E27FC236}">
                <a16:creationId xmlns:a16="http://schemas.microsoft.com/office/drawing/2014/main" id="{BF843AF4-F0E7-38C8-3B09-EEFAF275547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34868" y="296650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70E3BF2D-872E-A49F-193D-A97133FA60B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0BAB45ED-51A4-0DAF-CDF1-A6CAA4D9016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4293F028-9B82-2278-E8A6-E2CFE4F893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{luna_link_to_condition_details_condition_page}">
            <a:extLst>
              <a:ext uri="{FF2B5EF4-FFF2-40B4-BE49-F238E27FC236}">
                <a16:creationId xmlns:a16="http://schemas.microsoft.com/office/drawing/2014/main" id="{50C7A517-88E5-000D-E02F-BD2D7F21EC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06BE05-1C50-4E3D-A091-C3863B300C12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2941B-F510-9377-E2AA-1492A9DDC71D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83436-EC37-1E94-5928-18AA28F0F2D5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175C9-5F69-F500-CFE8-8527F2F587BB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9026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Trea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Tratamiento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004635"/>
            <a:ext cx="3752850" cy="590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treatment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E2357CF3-24BF-1CD9-67A9-C3D95F118E4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337427" y="296200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78DB10E9-B114-0407-28CE-EBCE688BC5E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08F2DBAB-4FC9-5D1E-79FB-9FC3F7B9FF7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F0528550-8CD6-3725-2780-C588254A85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{luna_link_to_condition_details_condition_page}">
            <a:extLst>
              <a:ext uri="{FF2B5EF4-FFF2-40B4-BE49-F238E27FC236}">
                <a16:creationId xmlns:a16="http://schemas.microsoft.com/office/drawing/2014/main" id="{57ABAE1E-7C2D-79D2-ECDF-D4B8D0EEF22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7C95C9-42BB-DE8D-B33A-D06D08A35262}"/>
              </a:ext>
            </a:extLst>
          </p:cNvPr>
          <p:cNvSpPr/>
          <p:nvPr userDrawn="1"/>
        </p:nvSpPr>
        <p:spPr>
          <a:xfrm>
            <a:off x="2074927" y="5852135"/>
            <a:ext cx="896864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04ED81-290C-9977-9A10-523F446A46D7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01A08-E077-20FC-8CD3-DA114B6B3225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C553E-BF87-932E-567A-439BF9114741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ED29E-E9E8-675B-1426-70E4CC5E9BA8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044B359-136C-1549-042B-95B36AB6AA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698" y="5251823"/>
            <a:ext cx="3752850" cy="59041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treatment</a:t>
            </a:r>
          </a:p>
        </p:txBody>
      </p:sp>
    </p:spTree>
    <p:extLst>
      <p:ext uri="{BB962C8B-B14F-4D97-AF65-F5344CB8AC3E}">
        <p14:creationId xmlns:p14="http://schemas.microsoft.com/office/powerpoint/2010/main" val="104018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Ciencia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004635"/>
            <a:ext cx="3752850" cy="590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science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Free anatomy brain cross-section vector">
            <a:hlinkClick r:id="" action="ppaction://noaction"/>
            <a:extLst>
              <a:ext uri="{FF2B5EF4-FFF2-40B4-BE49-F238E27FC236}">
                <a16:creationId xmlns:a16="http://schemas.microsoft.com/office/drawing/2014/main" id="{C5EA8DF7-DCCB-320C-D761-D5B8432C35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19" y="309457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FB73EDC1-AD67-BC9C-B13F-87EA3D3A794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6921D843-2228-DD59-130F-6D27202553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8ABF55DE-C566-57C8-34BA-78EC09E9E7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{luna_link_to_condition_details_condition_page}">
            <a:extLst>
              <a:ext uri="{FF2B5EF4-FFF2-40B4-BE49-F238E27FC236}">
                <a16:creationId xmlns:a16="http://schemas.microsoft.com/office/drawing/2014/main" id="{9462922F-5F9A-5092-9339-9F8A565F43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C1C7B9-37C5-3525-33A9-EB84F1B2A09D}"/>
              </a:ext>
            </a:extLst>
          </p:cNvPr>
          <p:cNvSpPr/>
          <p:nvPr userDrawn="1"/>
        </p:nvSpPr>
        <p:spPr>
          <a:xfrm>
            <a:off x="2971789" y="5852135"/>
            <a:ext cx="971019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52D73-C445-CF7F-8553-A9C6F624DEEA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71DCA-D77E-6E4F-14C8-2DBA42C58571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749400-F98A-8B1B-9096-92A42E35C5BF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E07219-989D-EC23-DE55-89A8517F69F6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C3B8597-6BF0-C150-8525-037AB14990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698" y="5251823"/>
            <a:ext cx="3752850" cy="59041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science</a:t>
            </a:r>
          </a:p>
        </p:txBody>
      </p:sp>
    </p:spTree>
    <p:extLst>
      <p:ext uri="{BB962C8B-B14F-4D97-AF65-F5344CB8AC3E}">
        <p14:creationId xmlns:p14="http://schemas.microsoft.com/office/powerpoint/2010/main" val="2696028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813579" y="454213"/>
            <a:ext cx="5750970" cy="66362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ACDABDB-06CF-8CAC-1C25-BFAFBEFCE3E6}"/>
              </a:ext>
            </a:extLst>
          </p:cNvPr>
          <p:cNvSpPr/>
          <p:nvPr userDrawn="1"/>
        </p:nvSpPr>
        <p:spPr>
          <a:xfrm>
            <a:off x="-3813583" y="454219"/>
            <a:ext cx="5750970" cy="4016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 Placeholder 62">
            <a:extLst>
              <a:ext uri="{FF2B5EF4-FFF2-40B4-BE49-F238E27FC236}">
                <a16:creationId xmlns:a16="http://schemas.microsoft.com/office/drawing/2014/main" id="{78EE2C3C-890D-36F8-9240-9E3477D7B8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38711" y="541533"/>
            <a:ext cx="3858728" cy="2473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C932581-6FD3-9846-79F3-58C4CEAEEB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88600" y="54152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1E3AD2FD-1373-5941-2875-1F9A7027D56D}"/>
              </a:ext>
            </a:extLst>
          </p:cNvPr>
          <p:cNvSpPr/>
          <p:nvPr userDrawn="1"/>
        </p:nvSpPr>
        <p:spPr>
          <a:xfrm>
            <a:off x="2177421" y="454213"/>
            <a:ext cx="5750970" cy="66362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C7FB4F2-08E4-9604-8A68-D663AAE0E420}"/>
              </a:ext>
            </a:extLst>
          </p:cNvPr>
          <p:cNvSpPr/>
          <p:nvPr userDrawn="1"/>
        </p:nvSpPr>
        <p:spPr>
          <a:xfrm>
            <a:off x="2177421" y="454219"/>
            <a:ext cx="5750970" cy="4016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5D3FAAE1-966C-14FE-AA29-0A0F9EDEA0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52294" y="541533"/>
            <a:ext cx="3858728" cy="2473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8D326B7-9245-88D8-DC9F-72D980200D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79603" y="54152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F2604-844A-6ABB-12DC-55DE5836DACB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41688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829046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83B686D0-13D9-72E0-F88D-D2B19A28F61E}"/>
              </a:ext>
            </a:extLst>
          </p:cNvPr>
          <p:cNvSpPr/>
          <p:nvPr userDrawn="1"/>
        </p:nvSpPr>
        <p:spPr>
          <a:xfrm>
            <a:off x="-3829046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9E85D67F-1104-CB30-55EB-64B090672A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80520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800F3DE-489E-F74F-6377-40D0C1AB44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1351649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8" name="Google Shape;385;g26c53030581_0_2" descr="{luna_category_container}">
            <a:extLst>
              <a:ext uri="{FF2B5EF4-FFF2-40B4-BE49-F238E27FC236}">
                <a16:creationId xmlns:a16="http://schemas.microsoft.com/office/drawing/2014/main" id="{4A48A64D-B7B3-DA85-5F25-51EA39DB4F7B}"/>
              </a:ext>
            </a:extLst>
          </p:cNvPr>
          <p:cNvSpPr/>
          <p:nvPr userDrawn="1"/>
        </p:nvSpPr>
        <p:spPr>
          <a:xfrm>
            <a:off x="145790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558D99A-E243-7F3B-A641-153B2F43AAE1}"/>
              </a:ext>
            </a:extLst>
          </p:cNvPr>
          <p:cNvSpPr/>
          <p:nvPr userDrawn="1"/>
        </p:nvSpPr>
        <p:spPr>
          <a:xfrm>
            <a:off x="145790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62">
            <a:extLst>
              <a:ext uri="{FF2B5EF4-FFF2-40B4-BE49-F238E27FC236}">
                <a16:creationId xmlns:a16="http://schemas.microsoft.com/office/drawing/2014/main" id="{0B4205A0-23F0-C883-1145-5021051CC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4312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56FE0C2-A9A3-ED43-4E50-B7D735CA5E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623187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61740438-A561-22AA-4316-941339BF04F0}"/>
              </a:ext>
            </a:extLst>
          </p:cNvPr>
          <p:cNvSpPr/>
          <p:nvPr userDrawn="1"/>
        </p:nvSpPr>
        <p:spPr>
          <a:xfrm>
            <a:off x="4120622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F97FC65-7521-2E94-FE0F-AD2C099D9022}"/>
              </a:ext>
            </a:extLst>
          </p:cNvPr>
          <p:cNvSpPr/>
          <p:nvPr userDrawn="1"/>
        </p:nvSpPr>
        <p:spPr>
          <a:xfrm>
            <a:off x="4120622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DCE7F8CF-C577-816F-EE72-9BC57E6D74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69144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D89653D-8A6E-12A6-736E-B1CDB43CFC4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98019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CADC02-3172-1A93-0A45-83B50C3A4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88" y="-82525"/>
            <a:ext cx="483489" cy="404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8EE0B-8E01-A2C3-F860-77D02EDF6F1C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897367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811904" y="478123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2CFB38FD-1B0F-FA96-8E3E-5CF46ECB25A3}"/>
              </a:ext>
            </a:extLst>
          </p:cNvPr>
          <p:cNvSpPr/>
          <p:nvPr userDrawn="1"/>
        </p:nvSpPr>
        <p:spPr>
          <a:xfrm>
            <a:off x="-3811904" y="478125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697E093E-05A0-CC90-8A6A-4557DA2076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57632" y="572591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97465-6445-434A-3949-8E0FD54E7D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8601" y="57277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Google Shape;385;g26c53030581_0_2" descr="{luna_category_container}">
            <a:extLst>
              <a:ext uri="{FF2B5EF4-FFF2-40B4-BE49-F238E27FC236}">
                <a16:creationId xmlns:a16="http://schemas.microsoft.com/office/drawing/2014/main" id="{2B81A48F-88C0-473A-BA15-F9BFB184312B}"/>
              </a:ext>
            </a:extLst>
          </p:cNvPr>
          <p:cNvSpPr/>
          <p:nvPr userDrawn="1"/>
        </p:nvSpPr>
        <p:spPr>
          <a:xfrm>
            <a:off x="-3811904" y="3864165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945282-7E57-3CB1-EA0B-25B558C1D4C4}"/>
              </a:ext>
            </a:extLst>
          </p:cNvPr>
          <p:cNvSpPr/>
          <p:nvPr userDrawn="1"/>
        </p:nvSpPr>
        <p:spPr>
          <a:xfrm>
            <a:off x="-3811904" y="3864169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24BCC3E4-7EA5-0CDE-F7BF-19AC3A5E89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57632" y="3958639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EF0C207-285F-8860-55BF-B61D45B73C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18601" y="3958818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10" name="Google Shape;385;g26c53030581_0_2" descr="{luna_category_container}">
            <a:extLst>
              <a:ext uri="{FF2B5EF4-FFF2-40B4-BE49-F238E27FC236}">
                <a16:creationId xmlns:a16="http://schemas.microsoft.com/office/drawing/2014/main" id="{41E7EF55-09DB-C813-F595-D87511AE14D0}"/>
              </a:ext>
            </a:extLst>
          </p:cNvPr>
          <p:cNvSpPr/>
          <p:nvPr userDrawn="1"/>
        </p:nvSpPr>
        <p:spPr>
          <a:xfrm>
            <a:off x="2146158" y="478123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1062345-7836-7626-2A35-2B0ED28D6D4E}"/>
              </a:ext>
            </a:extLst>
          </p:cNvPr>
          <p:cNvSpPr/>
          <p:nvPr userDrawn="1"/>
        </p:nvSpPr>
        <p:spPr>
          <a:xfrm>
            <a:off x="2146158" y="478125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2D46FAC4-DB0C-EB5E-EBF4-8068F973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00428" y="572591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A943149-62BD-131F-6561-759CAEDD56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76660" y="57277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24" name="Google Shape;385;g26c53030581_0_2" descr="{luna_category_container}">
            <a:extLst>
              <a:ext uri="{FF2B5EF4-FFF2-40B4-BE49-F238E27FC236}">
                <a16:creationId xmlns:a16="http://schemas.microsoft.com/office/drawing/2014/main" id="{4A4E13C2-7071-DD84-4D11-6F27BE491A3F}"/>
              </a:ext>
            </a:extLst>
          </p:cNvPr>
          <p:cNvSpPr/>
          <p:nvPr userDrawn="1"/>
        </p:nvSpPr>
        <p:spPr>
          <a:xfrm>
            <a:off x="2146158" y="3864165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A69F396-6CE9-7097-D280-ABDBA8088A3B}"/>
              </a:ext>
            </a:extLst>
          </p:cNvPr>
          <p:cNvSpPr/>
          <p:nvPr userDrawn="1"/>
        </p:nvSpPr>
        <p:spPr>
          <a:xfrm>
            <a:off x="2146158" y="3864169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73EABD48-F7D9-649D-D1B7-050816448A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0428" y="3958639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61BF681-4AD0-9793-A056-DAC9F42245B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176660" y="3958818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7664D-94EB-9B85-43BA-90B3884527D1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483385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771900" y="41614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5E70AB5-A76C-DFCE-96CB-9F4373703DE6}"/>
              </a:ext>
            </a:extLst>
          </p:cNvPr>
          <p:cNvSpPr/>
          <p:nvPr userDrawn="1"/>
        </p:nvSpPr>
        <p:spPr>
          <a:xfrm>
            <a:off x="-3771900" y="416155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C534A74A-7757-B05E-43A6-4B2C6DD9C1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12651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D1C54BE1-F036-A190-926E-AA661C697A39}"/>
              </a:ext>
            </a:extLst>
          </p:cNvPr>
          <p:cNvSpPr/>
          <p:nvPr userDrawn="1"/>
        </p:nvSpPr>
        <p:spPr>
          <a:xfrm>
            <a:off x="87655" y="416155"/>
            <a:ext cx="3986560" cy="67035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6DE515C-821D-2F71-C337-6EA9FE5938AE}"/>
              </a:ext>
            </a:extLst>
          </p:cNvPr>
          <p:cNvSpPr/>
          <p:nvPr userDrawn="1"/>
        </p:nvSpPr>
        <p:spPr>
          <a:xfrm>
            <a:off x="87655" y="416155"/>
            <a:ext cx="398656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2BF0946A-C19E-7358-DF59-73598D19A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901" y="510618"/>
            <a:ext cx="2386275" cy="25215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D0CF82-F12A-072F-CDD7-0020F211AE5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264441" y="510544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30" name="Google Shape;385;g26c53030581_0_2" descr="{luna_category_container}">
            <a:extLst>
              <a:ext uri="{FF2B5EF4-FFF2-40B4-BE49-F238E27FC236}">
                <a16:creationId xmlns:a16="http://schemas.microsoft.com/office/drawing/2014/main" id="{8B0A57BC-075D-BB24-23C4-844D37EFEB31}"/>
              </a:ext>
            </a:extLst>
          </p:cNvPr>
          <p:cNvSpPr/>
          <p:nvPr userDrawn="1"/>
        </p:nvSpPr>
        <p:spPr>
          <a:xfrm>
            <a:off x="-3771900" y="381507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73E3A28-4DAA-2505-CE4B-0E0D4A7CD347}"/>
              </a:ext>
            </a:extLst>
          </p:cNvPr>
          <p:cNvSpPr/>
          <p:nvPr userDrawn="1"/>
        </p:nvSpPr>
        <p:spPr>
          <a:xfrm>
            <a:off x="-3771900" y="3815083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 Placeholder 62">
            <a:extLst>
              <a:ext uri="{FF2B5EF4-FFF2-40B4-BE49-F238E27FC236}">
                <a16:creationId xmlns:a16="http://schemas.microsoft.com/office/drawing/2014/main" id="{943AD41D-17F2-E4EE-46C2-C3F4EB68E1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712651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F7D7AC4-F25A-1068-6BED-3C73499DED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264441" y="3909470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2" name="Google Shape;385;g26c53030581_0_2" descr="{luna_category_container}">
            <a:extLst>
              <a:ext uri="{FF2B5EF4-FFF2-40B4-BE49-F238E27FC236}">
                <a16:creationId xmlns:a16="http://schemas.microsoft.com/office/drawing/2014/main" id="{1C0B995B-1727-2676-390E-36128C711DD3}"/>
              </a:ext>
            </a:extLst>
          </p:cNvPr>
          <p:cNvSpPr/>
          <p:nvPr userDrawn="1"/>
        </p:nvSpPr>
        <p:spPr>
          <a:xfrm>
            <a:off x="4274824" y="41614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1BA0B76-C4A8-F278-6CB4-20505B6718D9}"/>
              </a:ext>
            </a:extLst>
          </p:cNvPr>
          <p:cNvSpPr/>
          <p:nvPr userDrawn="1"/>
        </p:nvSpPr>
        <p:spPr>
          <a:xfrm>
            <a:off x="4274824" y="416155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32ABA0B6-F2D5-27BB-F81B-B39E3DEFF4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34069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id="{C2EB7AD7-D7B6-0492-8229-C2D1A1A778B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782282" y="510544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6" name="Google Shape;385;g26c53030581_0_2" descr="{luna_category_container}">
            <a:extLst>
              <a:ext uri="{FF2B5EF4-FFF2-40B4-BE49-F238E27FC236}">
                <a16:creationId xmlns:a16="http://schemas.microsoft.com/office/drawing/2014/main" id="{BC848079-AE43-DA0D-0EE8-71C4AB2688E6}"/>
              </a:ext>
            </a:extLst>
          </p:cNvPr>
          <p:cNvSpPr/>
          <p:nvPr userDrawn="1"/>
        </p:nvSpPr>
        <p:spPr>
          <a:xfrm>
            <a:off x="4274824" y="381507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AEABB3A7-3580-640B-DE20-214E80B9893D}"/>
              </a:ext>
            </a:extLst>
          </p:cNvPr>
          <p:cNvSpPr/>
          <p:nvPr userDrawn="1"/>
        </p:nvSpPr>
        <p:spPr>
          <a:xfrm>
            <a:off x="4274824" y="3815083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Text Placeholder 62">
            <a:extLst>
              <a:ext uri="{FF2B5EF4-FFF2-40B4-BE49-F238E27FC236}">
                <a16:creationId xmlns:a16="http://schemas.microsoft.com/office/drawing/2014/main" id="{ADEB33A1-7A8E-A2A7-0216-827E675E04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34069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9" name="Picture Placeholder 12">
            <a:extLst>
              <a:ext uri="{FF2B5EF4-FFF2-40B4-BE49-F238E27FC236}">
                <a16:creationId xmlns:a16="http://schemas.microsoft.com/office/drawing/2014/main" id="{50189CB1-0307-D6B1-FA11-0EBB3EBF2F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782282" y="3909470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E3FADAC-ECD9-70FD-03ED-33A1B8946E1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640335" y="510544"/>
            <a:ext cx="1327567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D352F-F07C-071E-E619-F967AB2FAF42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6558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ymptom_Pick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02341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3657666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3657666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9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EC05C221-38AE-9C38-7367-FAA1BBCFEF62}"/>
              </a:ext>
            </a:extLst>
          </p:cNvPr>
          <p:cNvSpPr/>
          <p:nvPr userDrawn="1"/>
        </p:nvSpPr>
        <p:spPr>
          <a:xfrm>
            <a:off x="-3771899" y="416148"/>
            <a:ext cx="377189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B3120964-59F4-1AFD-C6F7-BE194C3D9469}"/>
              </a:ext>
            </a:extLst>
          </p:cNvPr>
          <p:cNvSpPr/>
          <p:nvPr userDrawn="1"/>
        </p:nvSpPr>
        <p:spPr>
          <a:xfrm>
            <a:off x="-3771900" y="416155"/>
            <a:ext cx="3771903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62">
            <a:extLst>
              <a:ext uri="{FF2B5EF4-FFF2-40B4-BE49-F238E27FC236}">
                <a16:creationId xmlns:a16="http://schemas.microsoft.com/office/drawing/2014/main" id="{10061153-6ED0-09A7-4746-B0DB505BD3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12651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A66878A-5CF1-D413-E1FB-01A4F99425F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264439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3" name="Google Shape;385;g26c53030581_0_2" descr="{luna_category_container}">
            <a:extLst>
              <a:ext uri="{FF2B5EF4-FFF2-40B4-BE49-F238E27FC236}">
                <a16:creationId xmlns:a16="http://schemas.microsoft.com/office/drawing/2014/main" id="{FA13A002-E997-E38E-263C-737A248F5BD6}"/>
              </a:ext>
            </a:extLst>
          </p:cNvPr>
          <p:cNvSpPr/>
          <p:nvPr userDrawn="1"/>
        </p:nvSpPr>
        <p:spPr>
          <a:xfrm>
            <a:off x="-3771900" y="3815078"/>
            <a:ext cx="3771903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CADE4C6-4122-0C08-A78B-ED63839633B9}"/>
              </a:ext>
            </a:extLst>
          </p:cNvPr>
          <p:cNvSpPr/>
          <p:nvPr userDrawn="1"/>
        </p:nvSpPr>
        <p:spPr>
          <a:xfrm>
            <a:off x="-3771900" y="3815083"/>
            <a:ext cx="3771903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 Placeholder 62">
            <a:extLst>
              <a:ext uri="{FF2B5EF4-FFF2-40B4-BE49-F238E27FC236}">
                <a16:creationId xmlns:a16="http://schemas.microsoft.com/office/drawing/2014/main" id="{A4D9CC6D-0F79-3F00-E8F9-072F59D66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712654" y="3909549"/>
            <a:ext cx="2380733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82977D6-CE1F-A82A-C8C1-AC21DC46728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264446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7" name="Google Shape;385;g26c53030581_0_2" descr="{luna_category_container}">
            <a:extLst>
              <a:ext uri="{FF2B5EF4-FFF2-40B4-BE49-F238E27FC236}">
                <a16:creationId xmlns:a16="http://schemas.microsoft.com/office/drawing/2014/main" id="{3B5F8352-7052-E4F7-F848-E85AC2E37BB9}"/>
              </a:ext>
            </a:extLst>
          </p:cNvPr>
          <p:cNvSpPr/>
          <p:nvPr userDrawn="1"/>
        </p:nvSpPr>
        <p:spPr>
          <a:xfrm>
            <a:off x="173256" y="416148"/>
            <a:ext cx="3768280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315402-8054-BCCB-54AC-12C9B3EE832D}"/>
              </a:ext>
            </a:extLst>
          </p:cNvPr>
          <p:cNvSpPr/>
          <p:nvPr userDrawn="1"/>
        </p:nvSpPr>
        <p:spPr>
          <a:xfrm>
            <a:off x="173256" y="416155"/>
            <a:ext cx="376828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 Placeholder 62">
            <a:extLst>
              <a:ext uri="{FF2B5EF4-FFF2-40B4-BE49-F238E27FC236}">
                <a16:creationId xmlns:a16="http://schemas.microsoft.com/office/drawing/2014/main" id="{CEA144A1-BEDB-00B9-AE3D-F3649A22F1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2505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F86B2017-1D22-341D-6EAB-8632C57597A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680719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1" name="Google Shape;385;g26c53030581_0_2" descr="{luna_category_container}">
            <a:extLst>
              <a:ext uri="{FF2B5EF4-FFF2-40B4-BE49-F238E27FC236}">
                <a16:creationId xmlns:a16="http://schemas.microsoft.com/office/drawing/2014/main" id="{81B18F9B-8EC8-7E95-B965-E99C820917F4}"/>
              </a:ext>
            </a:extLst>
          </p:cNvPr>
          <p:cNvSpPr/>
          <p:nvPr userDrawn="1"/>
        </p:nvSpPr>
        <p:spPr>
          <a:xfrm>
            <a:off x="173254" y="3815078"/>
            <a:ext cx="3768284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4A59D76-4497-8671-09F5-ED3ED9EC710F}"/>
              </a:ext>
            </a:extLst>
          </p:cNvPr>
          <p:cNvSpPr/>
          <p:nvPr userDrawn="1"/>
        </p:nvSpPr>
        <p:spPr>
          <a:xfrm>
            <a:off x="173254" y="3815083"/>
            <a:ext cx="3768284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5DF9D0B-DB7E-F133-559E-E118A6A6E0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505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D51F45AB-D00B-48BD-6965-5A0F59C555B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680714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5" name="Google Shape;385;g26c53030581_0_2" descr="{luna_category_container}">
            <a:extLst>
              <a:ext uri="{FF2B5EF4-FFF2-40B4-BE49-F238E27FC236}">
                <a16:creationId xmlns:a16="http://schemas.microsoft.com/office/drawing/2014/main" id="{681B8358-60A6-D972-B0CC-546C04EF19A4}"/>
              </a:ext>
            </a:extLst>
          </p:cNvPr>
          <p:cNvSpPr/>
          <p:nvPr userDrawn="1"/>
        </p:nvSpPr>
        <p:spPr>
          <a:xfrm>
            <a:off x="4114803" y="416148"/>
            <a:ext cx="3768280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59394CC1-838F-8CA7-DFAC-18E78870FED8}"/>
              </a:ext>
            </a:extLst>
          </p:cNvPr>
          <p:cNvSpPr/>
          <p:nvPr userDrawn="1"/>
        </p:nvSpPr>
        <p:spPr>
          <a:xfrm>
            <a:off x="4114803" y="416155"/>
            <a:ext cx="376828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9B978A32-1CDC-B3B8-725A-0763C0FA1D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74048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8" name="Picture Placeholder 12">
            <a:extLst>
              <a:ext uri="{FF2B5EF4-FFF2-40B4-BE49-F238E27FC236}">
                <a16:creationId xmlns:a16="http://schemas.microsoft.com/office/drawing/2014/main" id="{1FE1D332-B4F2-74FB-6AB1-9A4745F52D6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22264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9" name="Google Shape;385;g26c53030581_0_2" descr="{luna_category_container}">
            <a:extLst>
              <a:ext uri="{FF2B5EF4-FFF2-40B4-BE49-F238E27FC236}">
                <a16:creationId xmlns:a16="http://schemas.microsoft.com/office/drawing/2014/main" id="{2EBCDBC9-24CB-0806-B965-4DC38E9F38E2}"/>
              </a:ext>
            </a:extLst>
          </p:cNvPr>
          <p:cNvSpPr/>
          <p:nvPr userDrawn="1"/>
        </p:nvSpPr>
        <p:spPr>
          <a:xfrm>
            <a:off x="4114804" y="3815078"/>
            <a:ext cx="3768282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CC6A5B53-46EA-ED10-7C55-F3BCD1D1B8DD}"/>
              </a:ext>
            </a:extLst>
          </p:cNvPr>
          <p:cNvSpPr/>
          <p:nvPr userDrawn="1"/>
        </p:nvSpPr>
        <p:spPr>
          <a:xfrm>
            <a:off x="4114804" y="3815083"/>
            <a:ext cx="3768282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2A8DDC9E-88A1-7C9A-3C43-7F17ED5B2A2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74048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2" name="Picture Placeholder 12">
            <a:extLst>
              <a:ext uri="{FF2B5EF4-FFF2-40B4-BE49-F238E27FC236}">
                <a16:creationId xmlns:a16="http://schemas.microsoft.com/office/drawing/2014/main" id="{D55CF0A7-68F0-432D-43F1-A4F2A9897F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622257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2550A-3FDB-57B2-8236-CF6C41BAA249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50317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_Pick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piensas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que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eclampsia o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infección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7" y="2743210"/>
            <a:ext cx="3752265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1" y="6400731"/>
            <a:ext cx="3756423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cxnSp>
        <p:nvCxnSpPr>
          <p:cNvPr id="2" name="Straight Connector 1" descr="{luna_hyperlink_region_boundary}">
            <a:extLst>
              <a:ext uri="{FF2B5EF4-FFF2-40B4-BE49-F238E27FC236}">
                <a16:creationId xmlns:a16="http://schemas.microsoft.com/office/drawing/2014/main" id="{6F926221-CD14-F2B7-B001-287B08B1C6FD}"/>
              </a:ext>
            </a:extLst>
          </p:cNvPr>
          <p:cNvCxnSpPr/>
          <p:nvPr userDrawn="1"/>
        </p:nvCxnSpPr>
        <p:spPr>
          <a:xfrm>
            <a:off x="175032" y="4935623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083A1FE-169A-1ECD-3309-95CD11092A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5030" y="4569871"/>
            <a:ext cx="3756423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3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natal_Symptom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despues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dar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a luz</a:t>
            </a: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</p:spTree>
    <p:extLst>
      <p:ext uri="{BB962C8B-B14F-4D97-AF65-F5344CB8AC3E}">
        <p14:creationId xmlns:p14="http://schemas.microsoft.com/office/powerpoint/2010/main" val="39343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despues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dar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a luz</a:t>
            </a: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</p:spTree>
    <p:extLst>
      <p:ext uri="{BB962C8B-B14F-4D97-AF65-F5344CB8AC3E}">
        <p14:creationId xmlns:p14="http://schemas.microsoft.com/office/powerpoint/2010/main" val="119866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st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3066918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Vaya al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centro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esta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semana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tiene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alguno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estas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despues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dar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a luz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2CC33F2F-EC75-AE3B-5B40-52F77EFFB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62" y="31549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215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96B30-7535-34AF-460C-C92CBD2FE448}"/>
              </a:ext>
            </a:extLst>
          </p:cNvPr>
          <p:cNvSpPr txBox="1"/>
          <p:nvPr userDrawn="1"/>
        </p:nvSpPr>
        <p:spPr>
          <a:xfrm>
            <a:off x="179189" y="274377"/>
            <a:ext cx="2860956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Vaya al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centro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salud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para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diagnosticar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y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manejar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estas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condiciones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B7045681-673E-4FD8-E58C-648A27ECA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121" y="35631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68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s_Week_Condition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F776B-5DDA-0BEF-9D37-989D1D95A040}"/>
              </a:ext>
            </a:extLst>
          </p:cNvPr>
          <p:cNvSpPr txBox="1"/>
          <p:nvPr userDrawn="1"/>
        </p:nvSpPr>
        <p:spPr>
          <a:xfrm>
            <a:off x="179189" y="274377"/>
            <a:ext cx="3066918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Vaya al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centro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esta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semana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tiene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alguno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estas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despues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dar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a luz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CA8865F8-9E7B-6397-9ACB-9D9E7D5264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62" y="31549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94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natal_Symptom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</p:spTree>
    <p:extLst>
      <p:ext uri="{BB962C8B-B14F-4D97-AF65-F5344CB8AC3E}">
        <p14:creationId xmlns:p14="http://schemas.microsoft.com/office/powerpoint/2010/main" val="1585951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{luna top_system_bar}">
            <a:extLst>
              <a:ext uri="{FF2B5EF4-FFF2-40B4-BE49-F238E27FC236}">
                <a16:creationId xmlns:a16="http://schemas.microsoft.com/office/drawing/2014/main" id="{1D614642-2BF7-4FF4-3502-3FCE083909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b="96291"/>
          <a:stretch/>
        </p:blipFill>
        <p:spPr>
          <a:xfrm>
            <a:off x="0" y="1828"/>
            <a:ext cx="4114800" cy="271222"/>
          </a:xfrm>
          <a:prstGeom prst="rect">
            <a:avLst/>
          </a:prstGeom>
        </p:spPr>
      </p:pic>
      <p:sp>
        <p:nvSpPr>
          <p:cNvPr id="3" name="Rectangle 2" descr="{luna left_padding}">
            <a:extLst>
              <a:ext uri="{FF2B5EF4-FFF2-40B4-BE49-F238E27FC236}">
                <a16:creationId xmlns:a16="http://schemas.microsoft.com/office/drawing/2014/main" id="{56A137AD-3617-F155-ACF6-803C92E15436}"/>
              </a:ext>
            </a:extLst>
          </p:cNvPr>
          <p:cNvSpPr/>
          <p:nvPr userDrawn="1"/>
        </p:nvSpPr>
        <p:spPr>
          <a:xfrm>
            <a:off x="0" y="273050"/>
            <a:ext cx="178877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2" dirty="0"/>
          </a:p>
        </p:txBody>
      </p:sp>
      <p:sp>
        <p:nvSpPr>
          <p:cNvPr id="4" name="Rectangle 3" descr="{luna right_padding}">
            <a:extLst>
              <a:ext uri="{FF2B5EF4-FFF2-40B4-BE49-F238E27FC236}">
                <a16:creationId xmlns:a16="http://schemas.microsoft.com/office/drawing/2014/main" id="{810C9F03-CDA6-EC06-1DBC-5CC6B23F29FC}"/>
              </a:ext>
            </a:extLst>
          </p:cNvPr>
          <p:cNvSpPr/>
          <p:nvPr userDrawn="1"/>
        </p:nvSpPr>
        <p:spPr>
          <a:xfrm>
            <a:off x="3931920" y="273050"/>
            <a:ext cx="178877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2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87E8F-919C-A0F2-9316-933E2F93333C}"/>
              </a:ext>
            </a:extLst>
          </p:cNvPr>
          <p:cNvSpPr txBox="1"/>
          <p:nvPr userDrawn="1"/>
        </p:nvSpPr>
        <p:spPr>
          <a:xfrm>
            <a:off x="-262305" y="34584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50EFA7-B441-8CF9-A2D6-21EC602935AA}"/>
              </a:ext>
            </a:extLst>
          </p:cNvPr>
          <p:cNvSpPr txBox="1"/>
          <p:nvPr userDrawn="1"/>
        </p:nvSpPr>
        <p:spPr>
          <a:xfrm>
            <a:off x="-320013" y="803364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10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52F883-C511-E534-D657-CB4D8E95C6C3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5723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821ACD-D2DC-D62B-2460-00A0B5B0EADE}"/>
              </a:ext>
            </a:extLst>
          </p:cNvPr>
          <p:cNvCxnSpPr>
            <a:cxnSpLocks/>
          </p:cNvCxnSpPr>
          <p:nvPr userDrawn="1"/>
        </p:nvCxnSpPr>
        <p:spPr>
          <a:xfrm>
            <a:off x="-106748" y="91443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6281A2-EB48-C625-E97B-2D14AEB63CD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137162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6FA31E-C3C4-F277-B612-9973594BA25D}"/>
              </a:ext>
            </a:extLst>
          </p:cNvPr>
          <p:cNvCxnSpPr>
            <a:cxnSpLocks/>
          </p:cNvCxnSpPr>
          <p:nvPr userDrawn="1"/>
        </p:nvCxnSpPr>
        <p:spPr>
          <a:xfrm>
            <a:off x="-106748" y="182882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71D5EE-2AD8-D8FB-6181-0D113451C48D}"/>
              </a:ext>
            </a:extLst>
          </p:cNvPr>
          <p:cNvCxnSpPr>
            <a:cxnSpLocks/>
          </p:cNvCxnSpPr>
          <p:nvPr userDrawn="1"/>
        </p:nvCxnSpPr>
        <p:spPr>
          <a:xfrm>
            <a:off x="-106748" y="228601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9975B0-03CC-7A59-AC5C-6DB705E1902C}"/>
              </a:ext>
            </a:extLst>
          </p:cNvPr>
          <p:cNvCxnSpPr>
            <a:cxnSpLocks/>
          </p:cNvCxnSpPr>
          <p:nvPr userDrawn="1"/>
        </p:nvCxnSpPr>
        <p:spPr>
          <a:xfrm>
            <a:off x="-106748" y="274321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680FB1-EE1D-4C91-4376-7631D50E5033}"/>
              </a:ext>
            </a:extLst>
          </p:cNvPr>
          <p:cNvCxnSpPr>
            <a:cxnSpLocks/>
          </p:cNvCxnSpPr>
          <p:nvPr userDrawn="1"/>
        </p:nvCxnSpPr>
        <p:spPr>
          <a:xfrm>
            <a:off x="-106748" y="320040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A543D2-0E5F-2F13-B6E2-71BA00015508}"/>
              </a:ext>
            </a:extLst>
          </p:cNvPr>
          <p:cNvCxnSpPr>
            <a:cxnSpLocks/>
          </p:cNvCxnSpPr>
          <p:nvPr userDrawn="1"/>
        </p:nvCxnSpPr>
        <p:spPr>
          <a:xfrm>
            <a:off x="-106748" y="365760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1D1090-7BB5-23A9-E84D-87544CB5DBE9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11479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48436F-99C7-9B51-266A-BF92CC987582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57199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4E039F-0CD7-EE88-E267-F54D8D3F35B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02918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5192AE6-EBCC-50BE-6FD0-44473579A50C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48638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D6630B-EF9B-8BC8-F204-3CDECC95742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94357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A205EB-E8DD-8C96-41C6-215F8C9498BE}"/>
              </a:ext>
            </a:extLst>
          </p:cNvPr>
          <p:cNvCxnSpPr>
            <a:cxnSpLocks/>
          </p:cNvCxnSpPr>
          <p:nvPr userDrawn="1"/>
        </p:nvCxnSpPr>
        <p:spPr>
          <a:xfrm>
            <a:off x="-106748" y="640077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F19142F-C016-8C02-DDB8-FE8E40A6027A}"/>
              </a:ext>
            </a:extLst>
          </p:cNvPr>
          <p:cNvSpPr txBox="1"/>
          <p:nvPr userDrawn="1"/>
        </p:nvSpPr>
        <p:spPr>
          <a:xfrm>
            <a:off x="-320014" y="1260882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0BCE57-401D-23F8-DE45-9C75116A8E50}"/>
              </a:ext>
            </a:extLst>
          </p:cNvPr>
          <p:cNvSpPr txBox="1"/>
          <p:nvPr userDrawn="1"/>
        </p:nvSpPr>
        <p:spPr>
          <a:xfrm>
            <a:off x="-320013" y="171840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8C8611-3879-1CC9-22FF-1E0C1DB6C151}"/>
              </a:ext>
            </a:extLst>
          </p:cNvPr>
          <p:cNvSpPr txBox="1"/>
          <p:nvPr userDrawn="1"/>
        </p:nvSpPr>
        <p:spPr>
          <a:xfrm>
            <a:off x="-320014" y="2175918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2B133-6CC7-51BE-350D-14D3FCB72025}"/>
              </a:ext>
            </a:extLst>
          </p:cNvPr>
          <p:cNvSpPr txBox="1"/>
          <p:nvPr userDrawn="1"/>
        </p:nvSpPr>
        <p:spPr>
          <a:xfrm>
            <a:off x="-320013" y="2633436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ECFC70-65FA-9080-9A95-A337C0664420}"/>
              </a:ext>
            </a:extLst>
          </p:cNvPr>
          <p:cNvSpPr txBox="1"/>
          <p:nvPr userDrawn="1"/>
        </p:nvSpPr>
        <p:spPr>
          <a:xfrm>
            <a:off x="-320014" y="3090954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35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C3A518-C732-A7DE-87DD-A00D288B5B02}"/>
              </a:ext>
            </a:extLst>
          </p:cNvPr>
          <p:cNvSpPr txBox="1"/>
          <p:nvPr userDrawn="1"/>
        </p:nvSpPr>
        <p:spPr>
          <a:xfrm>
            <a:off x="-320013" y="3548472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40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46867E-7D4A-C27F-7A6F-A6BA5EB1C6A5}"/>
              </a:ext>
            </a:extLst>
          </p:cNvPr>
          <p:cNvSpPr txBox="1"/>
          <p:nvPr userDrawn="1"/>
        </p:nvSpPr>
        <p:spPr>
          <a:xfrm>
            <a:off x="-320014" y="4005990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45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B628C0-CBF9-6EA0-95A8-3C8CF2896294}"/>
              </a:ext>
            </a:extLst>
          </p:cNvPr>
          <p:cNvSpPr txBox="1"/>
          <p:nvPr userDrawn="1"/>
        </p:nvSpPr>
        <p:spPr>
          <a:xfrm>
            <a:off x="-320013" y="4463508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295774-FB3D-2214-0049-32B89B52ABC6}"/>
              </a:ext>
            </a:extLst>
          </p:cNvPr>
          <p:cNvSpPr txBox="1"/>
          <p:nvPr userDrawn="1"/>
        </p:nvSpPr>
        <p:spPr>
          <a:xfrm>
            <a:off x="-320014" y="4921026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DB31D8-8EA1-7E55-1706-42F1022F0552}"/>
              </a:ext>
            </a:extLst>
          </p:cNvPr>
          <p:cNvSpPr txBox="1"/>
          <p:nvPr userDrawn="1"/>
        </p:nvSpPr>
        <p:spPr>
          <a:xfrm>
            <a:off x="-320013" y="5378544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60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855F45-D666-7F9C-46DC-C1BDF93DFCB9}"/>
              </a:ext>
            </a:extLst>
          </p:cNvPr>
          <p:cNvSpPr txBox="1"/>
          <p:nvPr userDrawn="1"/>
        </p:nvSpPr>
        <p:spPr>
          <a:xfrm>
            <a:off x="-320014" y="5836062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488EDE-E7B0-FAC0-0322-9097E7B724A0}"/>
              </a:ext>
            </a:extLst>
          </p:cNvPr>
          <p:cNvSpPr txBox="1"/>
          <p:nvPr userDrawn="1"/>
        </p:nvSpPr>
        <p:spPr>
          <a:xfrm>
            <a:off x="-320013" y="6293578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70</a:t>
            </a:r>
          </a:p>
        </p:txBody>
      </p:sp>
      <p:pic>
        <p:nvPicPr>
          <p:cNvPr id="5" name="Picture 4" descr="{luna bottom_system_bar}">
            <a:extLst>
              <a:ext uri="{FF2B5EF4-FFF2-40B4-BE49-F238E27FC236}">
                <a16:creationId xmlns:a16="http://schemas.microsoft.com/office/drawing/2014/main" id="{EBD34449-A21E-1069-A183-2168ECDFB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92512"/>
          <a:stretch/>
        </p:blipFill>
        <p:spPr>
          <a:xfrm>
            <a:off x="0" y="6765290"/>
            <a:ext cx="4114800" cy="5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1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87" r:id="rId3"/>
    <p:sldLayoutId id="2147483684" r:id="rId4"/>
    <p:sldLayoutId id="2147483685" r:id="rId5"/>
    <p:sldLayoutId id="2147483686" r:id="rId6"/>
    <p:sldLayoutId id="2147483657" r:id="rId7"/>
    <p:sldLayoutId id="2147483660" r:id="rId8"/>
    <p:sldLayoutId id="2147483652" r:id="rId9"/>
    <p:sldLayoutId id="2147483683" r:id="rId10"/>
    <p:sldLayoutId id="2147483661" r:id="rId11"/>
    <p:sldLayoutId id="2147483653" r:id="rId12"/>
    <p:sldLayoutId id="2147483654" r:id="rId13"/>
    <p:sldLayoutId id="2147483655" r:id="rId14"/>
    <p:sldLayoutId id="2147483656" r:id="rId15"/>
  </p:sldLayoutIdLst>
  <p:txStyles>
    <p:titleStyle>
      <a:lvl1pPr algn="l" defTabSz="585457" rtl="0" eaLnBrk="1" latinLnBrk="0" hangingPunct="1">
        <a:lnSpc>
          <a:spcPct val="90000"/>
        </a:lnSpc>
        <a:spcBef>
          <a:spcPct val="0"/>
        </a:spcBef>
        <a:buNone/>
        <a:defRPr sz="28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363" indent="-146363" algn="l" defTabSz="585457" rtl="0" eaLnBrk="1" latinLnBrk="0" hangingPunct="1">
        <a:lnSpc>
          <a:spcPct val="90000"/>
        </a:lnSpc>
        <a:spcBef>
          <a:spcPts val="640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39093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2pPr>
      <a:lvl3pPr marL="731820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3pPr>
      <a:lvl4pPr marL="1024550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317274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610003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902731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195461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488189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1pPr>
      <a:lvl2pPr marL="29273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2pPr>
      <a:lvl3pPr marL="585457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3pPr>
      <a:lvl4pPr marL="878183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170911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463643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75637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049098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341824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1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0;p30">
            <a:extLst>
              <a:ext uri="{FF2B5EF4-FFF2-40B4-BE49-F238E27FC236}">
                <a16:creationId xmlns:a16="http://schemas.microsoft.com/office/drawing/2014/main" id="{F28C349B-BD2C-5714-47DE-44E8C14587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894" y="389475"/>
            <a:ext cx="3549016" cy="141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376;g26c53030581_0_2" descr="{luna_category_game_editor}">
            <a:extLst>
              <a:ext uri="{FF2B5EF4-FFF2-40B4-BE49-F238E27FC236}">
                <a16:creationId xmlns:a16="http://schemas.microsoft.com/office/drawing/2014/main" id="{990F9CDC-07A0-77BF-3E35-FB17A53C36F5}"/>
              </a:ext>
            </a:extLst>
          </p:cNvPr>
          <p:cNvSpPr/>
          <p:nvPr userDrawn="1"/>
        </p:nvSpPr>
        <p:spPr>
          <a:xfrm>
            <a:off x="-4043250" y="-44078"/>
            <a:ext cx="12201300" cy="7315200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24;g26c53030581_0_2">
            <a:extLst>
              <a:ext uri="{FF2B5EF4-FFF2-40B4-BE49-F238E27FC236}">
                <a16:creationId xmlns:a16="http://schemas.microsoft.com/office/drawing/2014/main" id="{2A782CDF-A56C-2DD6-BF3F-E490DEC9970B}"/>
              </a:ext>
            </a:extLst>
          </p:cNvPr>
          <p:cNvSpPr/>
          <p:nvPr userDrawn="1"/>
        </p:nvSpPr>
        <p:spPr>
          <a:xfrm>
            <a:off x="-4043250" y="-44078"/>
            <a:ext cx="12201300" cy="36576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8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0B4CD-59D3-F258-8B54-45E4F6D707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04088" y="-82525"/>
            <a:ext cx="483489" cy="40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99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slide" Target="slide27.xml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4.jpg"/><Relationship Id="rId2" Type="http://schemas.openxmlformats.org/officeDocument/2006/relationships/slide" Target="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29.jpg"/><Relationship Id="rId3" Type="http://schemas.openxmlformats.org/officeDocument/2006/relationships/image" Target="../media/image28.png"/><Relationship Id="rId7" Type="http://schemas.openxmlformats.org/officeDocument/2006/relationships/image" Target="../media/image46.jpg"/><Relationship Id="rId12" Type="http://schemas.openxmlformats.org/officeDocument/2006/relationships/slide" Target="slide31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11" Type="http://schemas.openxmlformats.org/officeDocument/2006/relationships/image" Target="../media/image25.png"/><Relationship Id="rId5" Type="http://schemas.openxmlformats.org/officeDocument/2006/relationships/image" Target="../media/image45.png"/><Relationship Id="rId10" Type="http://schemas.openxmlformats.org/officeDocument/2006/relationships/slide" Target="slide27.xml"/><Relationship Id="rId4" Type="http://schemas.openxmlformats.org/officeDocument/2006/relationships/slide" Target="slide23.xml"/><Relationship Id="rId9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3.jpeg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51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50.jpg"/><Relationship Id="rId2" Type="http://schemas.openxmlformats.org/officeDocument/2006/relationships/slide" Target="slide8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9.xml"/><Relationship Id="rId11" Type="http://schemas.openxmlformats.org/officeDocument/2006/relationships/image" Target="../media/image49.png"/><Relationship Id="rId5" Type="http://schemas.openxmlformats.org/officeDocument/2006/relationships/image" Target="../media/image17.jpeg"/><Relationship Id="rId10" Type="http://schemas.openxmlformats.org/officeDocument/2006/relationships/image" Target="../media/image48.jpg"/><Relationship Id="rId4" Type="http://schemas.openxmlformats.org/officeDocument/2006/relationships/slide" Target="slide10.xml"/><Relationship Id="rId9" Type="http://schemas.openxmlformats.org/officeDocument/2006/relationships/image" Target="../media/image16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12.png"/><Relationship Id="rId7" Type="http://schemas.openxmlformats.org/officeDocument/2006/relationships/slide" Target="slide17.xml"/><Relationship Id="rId12" Type="http://schemas.openxmlformats.org/officeDocument/2006/relationships/image" Target="../media/image67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16.png"/><Relationship Id="rId5" Type="http://schemas.openxmlformats.org/officeDocument/2006/relationships/image" Target="../media/image37.png"/><Relationship Id="rId10" Type="http://schemas.openxmlformats.org/officeDocument/2006/relationships/slide" Target="slide7.xml"/><Relationship Id="rId4" Type="http://schemas.openxmlformats.org/officeDocument/2006/relationships/slide" Target="slide13.xml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43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jpeg"/><Relationship Id="rId5" Type="http://schemas.openxmlformats.org/officeDocument/2006/relationships/slide" Target="slide5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13.png"/><Relationship Id="rId7" Type="http://schemas.openxmlformats.org/officeDocument/2006/relationships/image" Target="../media/image7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5.xml"/><Relationship Id="rId5" Type="http://schemas.openxmlformats.org/officeDocument/2006/relationships/image" Target="../media/image18.png"/><Relationship Id="rId10" Type="http://schemas.openxmlformats.org/officeDocument/2006/relationships/image" Target="../media/image76.jpg"/><Relationship Id="rId4" Type="http://schemas.openxmlformats.org/officeDocument/2006/relationships/slide" Target="slide13.xml"/><Relationship Id="rId9" Type="http://schemas.openxmlformats.org/officeDocument/2006/relationships/image" Target="../media/image75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11.png"/><Relationship Id="rId7" Type="http://schemas.openxmlformats.org/officeDocument/2006/relationships/image" Target="../media/image7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image" Target="../media/image53.png"/><Relationship Id="rId4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10.xml"/><Relationship Id="rId3" Type="http://schemas.openxmlformats.org/officeDocument/2006/relationships/slide" Target="slide6.xml"/><Relationship Id="rId7" Type="http://schemas.openxmlformats.org/officeDocument/2006/relationships/slide" Target="slide9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slide" Target="slide7.xml"/><Relationship Id="rId5" Type="http://schemas.openxmlformats.org/officeDocument/2006/relationships/slide" Target="slide8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slide" Target="slide11.xml"/><Relationship Id="rId1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jpg"/><Relationship Id="rId4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16.png"/><Relationship Id="rId7" Type="http://schemas.openxmlformats.org/officeDocument/2006/relationships/image" Target="../media/image94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7.xml"/><Relationship Id="rId5" Type="http://schemas.openxmlformats.org/officeDocument/2006/relationships/image" Target="../media/image14.png"/><Relationship Id="rId4" Type="http://schemas.openxmlformats.org/officeDocument/2006/relationships/slide" Target="slide46.xml"/><Relationship Id="rId9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image" Target="../media/image9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slide" Target="slide53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2.xml"/><Relationship Id="rId11" Type="http://schemas.openxmlformats.org/officeDocument/2006/relationships/image" Target="../media/image39.png"/><Relationship Id="rId5" Type="http://schemas.openxmlformats.org/officeDocument/2006/relationships/image" Target="../media/image22.jpg"/><Relationship Id="rId10" Type="http://schemas.openxmlformats.org/officeDocument/2006/relationships/slide" Target="slide50.xml"/><Relationship Id="rId4" Type="http://schemas.openxmlformats.org/officeDocument/2006/relationships/slide" Target="slide51.xml"/><Relationship Id="rId9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slide" Target="slide56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slide" Target="slide6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slide" Target="slide17.xml"/><Relationship Id="rId3" Type="http://schemas.openxmlformats.org/officeDocument/2006/relationships/slide" Target="slide13.xml"/><Relationship Id="rId7" Type="http://schemas.openxmlformats.org/officeDocument/2006/relationships/slide" Target="slide12.xml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slide" Target="slide16.xml"/><Relationship Id="rId5" Type="http://schemas.openxmlformats.org/officeDocument/2006/relationships/slide" Target="slide14.xml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slide" Target="slide15.xml"/><Relationship Id="rId14" Type="http://schemas.openxmlformats.org/officeDocument/2006/relationships/image" Target="../media/image2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7.jpg"/><Relationship Id="rId2" Type="http://schemas.openxmlformats.org/officeDocument/2006/relationships/slide" Target="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41.jp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30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4.xml"/><Relationship Id="rId5" Type="http://schemas.openxmlformats.org/officeDocument/2006/relationships/image" Target="../media/image94.png"/><Relationship Id="rId4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7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66.jpeg"/><Relationship Id="rId10" Type="http://schemas.openxmlformats.org/officeDocument/2006/relationships/image" Target="../media/image94.png"/><Relationship Id="rId4" Type="http://schemas.openxmlformats.org/officeDocument/2006/relationships/image" Target="../media/image18.png"/><Relationship Id="rId9" Type="http://schemas.openxmlformats.org/officeDocument/2006/relationships/slide" Target="slide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53.xml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8.png"/><Relationship Id="rId2" Type="http://schemas.openxmlformats.org/officeDocument/2006/relationships/slide" Target="slide6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png"/><Relationship Id="rId5" Type="http://schemas.openxmlformats.org/officeDocument/2006/relationships/image" Target="../media/image106.jpg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slide" Target="slide2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19.xml"/><Relationship Id="rId7" Type="http://schemas.openxmlformats.org/officeDocument/2006/relationships/slide" Target="slide6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g"/><Relationship Id="rId5" Type="http://schemas.openxmlformats.org/officeDocument/2006/relationships/slide" Target="slide3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838C76-871E-C62D-6874-D6B340E08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peligro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305D77-FB41-2B5E-C3BF-090F99E86A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peligro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0230BD2-2C79-2381-42F6-28A681BD4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Salud</a:t>
            </a:r>
            <a:r>
              <a:rPr lang="en-US" dirty="0"/>
              <a:t> del </a:t>
            </a:r>
            <a:r>
              <a:rPr lang="en-US" dirty="0" err="1"/>
              <a:t>Embarazo</a:t>
            </a:r>
            <a:endParaRPr lang="en-US" dirty="0"/>
          </a:p>
        </p:txBody>
      </p:sp>
      <p:pic>
        <p:nvPicPr>
          <p:cNvPr id="11" name="Google Shape;155;p45" descr="A person holding a baby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0F32142-6CEB-B5A7-936D-64694A4EF2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6" r="10833"/>
          <a:stretch/>
        </p:blipFill>
        <p:spPr>
          <a:xfrm>
            <a:off x="297268" y="3884873"/>
            <a:ext cx="2491644" cy="251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8;p45" descr="A person in a yellow dress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60F36C7A-85EF-809D-5C16-98A91EEC972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141" t="9404" r="10994"/>
          <a:stretch/>
        </p:blipFill>
        <p:spPr>
          <a:xfrm>
            <a:off x="307925" y="822991"/>
            <a:ext cx="1626135" cy="256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9;p45" descr="A red and white triangle sign with a black exclamation mark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98738B41-1301-BE1E-7A8E-451EE206312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4060" y="993016"/>
            <a:ext cx="1047718" cy="90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4;p45" descr="A red and white triangle sign with a black exclamation mar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FFE5DAD-744B-FD71-C490-7A64F44AF8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6448" y="3840478"/>
            <a:ext cx="1047718" cy="90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180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04233D-F073-55BD-5F6F-41109FEB8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Mareo</a:t>
            </a:r>
            <a:r>
              <a:rPr lang="en-US" dirty="0"/>
              <a:t> o </a:t>
            </a:r>
            <a:r>
              <a:rPr lang="en-US" dirty="0" err="1"/>
              <a:t>desmayo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65D6B-2428-9C8A-6822-EA5BA2E5A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 err="1"/>
              <a:t>Mareo</a:t>
            </a:r>
            <a:r>
              <a:rPr lang="en-US" dirty="0"/>
              <a:t> que </a:t>
            </a:r>
            <a:r>
              <a:rPr lang="en-US" dirty="0" err="1"/>
              <a:t>sigue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días, </a:t>
            </a:r>
            <a:r>
              <a:rPr lang="en-US" dirty="0" err="1"/>
              <a:t>desmayo</a:t>
            </a:r>
            <a:r>
              <a:rPr lang="en-US" dirty="0"/>
              <a:t>, o </a:t>
            </a:r>
            <a:r>
              <a:rPr lang="en-US" dirty="0" err="1"/>
              <a:t>olvidando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 que </a:t>
            </a:r>
            <a:r>
              <a:rPr lang="en-US" dirty="0" err="1"/>
              <a:t>acaban</a:t>
            </a:r>
            <a:r>
              <a:rPr lang="en-US" dirty="0"/>
              <a:t> de pasar.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AAD9E-F862-6E62-084A-14E566813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83862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pre-eclampsia, </a:t>
            </a:r>
            <a:r>
              <a:rPr lang="en-US" dirty="0" err="1"/>
              <a:t>derrame</a:t>
            </a:r>
            <a:r>
              <a:rPr lang="en-US" dirty="0"/>
              <a:t>, o </a:t>
            </a:r>
            <a:r>
              <a:rPr lang="en-US" dirty="0" err="1"/>
              <a:t>azucar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sangre</a:t>
            </a:r>
            <a:r>
              <a:rPr lang="en-US" dirty="0"/>
              <a:t>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800A82F-148A-877F-8B67-B8F818C8091A}"/>
              </a:ext>
            </a:extLst>
          </p:cNvPr>
          <p:cNvSpPr txBox="1">
            <a:spLocks/>
          </p:cNvSpPr>
          <p:nvPr/>
        </p:nvSpPr>
        <p:spPr>
          <a:xfrm>
            <a:off x="178605" y="3915936"/>
            <a:ext cx="3752850" cy="8386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dificultad</a:t>
            </a:r>
            <a:r>
              <a:rPr lang="en-US" dirty="0"/>
              <a:t> de </a:t>
            </a:r>
            <a:r>
              <a:rPr lang="en-US" dirty="0" err="1"/>
              <a:t>respirar</a:t>
            </a:r>
            <a:r>
              <a:rPr lang="en-US" dirty="0"/>
              <a:t>, sangrado, o </a:t>
            </a:r>
            <a:r>
              <a:rPr lang="en-US" dirty="0" err="1"/>
              <a:t>cambios</a:t>
            </a:r>
            <a:r>
              <a:rPr lang="en-US" dirty="0"/>
              <a:t> de vision.</a:t>
            </a:r>
          </a:p>
        </p:txBody>
      </p:sp>
      <p:pic>
        <p:nvPicPr>
          <p:cNvPr id="7" name="Google Shape;373;p54" descr="Vértigos, mareos, enfermedades y Consciencia - Consciencia y Energía">
            <a:extLst>
              <a:ext uri="{FF2B5EF4-FFF2-40B4-BE49-F238E27FC236}">
                <a16:creationId xmlns:a16="http://schemas.microsoft.com/office/drawing/2014/main" id="{5C15EFC8-2DCC-5019-EA8F-767CB309D7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4495" y="2190764"/>
            <a:ext cx="1720850" cy="17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74;p54" descr="Free Diabetes Blood photo and picture">
            <a:hlinkClick r:id="rId3" action="ppaction://hlinksldjump"/>
            <a:extLst>
              <a:ext uri="{FF2B5EF4-FFF2-40B4-BE49-F238E27FC236}">
                <a16:creationId xmlns:a16="http://schemas.microsoft.com/office/drawing/2014/main" id="{5196FE99-208C-64BA-D501-E27F1E34C8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3948" y="5480416"/>
            <a:ext cx="1726233" cy="115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5B0FA4B9-4CB4-9C9A-C5AD-04E8FEB0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3" y="5558262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84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259D6-6607-2BF6-B0C3-AC4049576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Fiebre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58D39-CB51-E219-F0DA-FC47B03DD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Temperatura</a:t>
            </a:r>
            <a:r>
              <a:rPr lang="en-US" dirty="0"/>
              <a:t> de 38°C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alta.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C90C1-47DE-33A1-C5A7-B0DD15BFFB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5137319"/>
            <a:ext cx="1691960" cy="1335045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infección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758484B-1B50-6CE0-ABA0-0487D4F5FA82}"/>
              </a:ext>
            </a:extLst>
          </p:cNvPr>
          <p:cNvSpPr txBox="1">
            <a:spLocks/>
          </p:cNvSpPr>
          <p:nvPr/>
        </p:nvSpPr>
        <p:spPr>
          <a:xfrm>
            <a:off x="178605" y="3915936"/>
            <a:ext cx="3752850" cy="8386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diarréa</a:t>
            </a:r>
            <a:r>
              <a:rPr lang="en-US" dirty="0"/>
              <a:t>, </a:t>
            </a:r>
            <a:r>
              <a:rPr lang="en-US" dirty="0" err="1"/>
              <a:t>vomito</a:t>
            </a:r>
            <a:r>
              <a:rPr lang="en-US" dirty="0"/>
              <a:t>, dolor, </a:t>
            </a:r>
            <a:r>
              <a:rPr lang="en-US" dirty="0" err="1"/>
              <a:t>flujo</a:t>
            </a:r>
            <a:r>
              <a:rPr lang="en-US" dirty="0"/>
              <a:t> vaginal, o </a:t>
            </a: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orinar</a:t>
            </a:r>
            <a:r>
              <a:rPr lang="en-US" dirty="0"/>
              <a:t>.</a:t>
            </a:r>
          </a:p>
        </p:txBody>
      </p:sp>
      <p:pic>
        <p:nvPicPr>
          <p:cNvPr id="6" name="Google Shape;397;p55" descr="Free belly stomach pain pains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5896E9EA-D193-6650-1538-721BD0EDDA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98" t="38848" r="20547" b="8675"/>
          <a:stretch/>
        </p:blipFill>
        <p:spPr>
          <a:xfrm>
            <a:off x="1691645" y="4959128"/>
            <a:ext cx="2179476" cy="172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8;p55">
            <a:extLst>
              <a:ext uri="{FF2B5EF4-FFF2-40B4-BE49-F238E27FC236}">
                <a16:creationId xmlns:a16="http://schemas.microsoft.com/office/drawing/2014/main" id="{B008369C-C29F-F7A3-70BD-257912242D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88"/>
          <a:stretch/>
        </p:blipFill>
        <p:spPr>
          <a:xfrm>
            <a:off x="965762" y="1966781"/>
            <a:ext cx="2965693" cy="172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99;p55">
            <a:extLst>
              <a:ext uri="{FF2B5EF4-FFF2-40B4-BE49-F238E27FC236}">
                <a16:creationId xmlns:a16="http://schemas.microsoft.com/office/drawing/2014/main" id="{411DB05E-3DD6-E5E1-16F0-E58165225D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670" y="2758045"/>
            <a:ext cx="1184444" cy="1189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767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1B69D-6581-9AF1-AFF0-502BC5425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de </a:t>
            </a:r>
            <a:r>
              <a:rPr lang="en-US" dirty="0" err="1"/>
              <a:t>barriga</a:t>
            </a:r>
            <a:r>
              <a:rPr lang="en-US" dirty="0"/>
              <a:t> </a:t>
            </a:r>
            <a:r>
              <a:rPr lang="en-US" dirty="0" err="1"/>
              <a:t>agudo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D71A3F-4195-1566-936E-B372A493E2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590418"/>
          </a:xfrm>
        </p:spPr>
        <p:txBody>
          <a:bodyPr/>
          <a:lstStyle/>
          <a:p>
            <a:r>
              <a:rPr lang="en-US" dirty="0"/>
              <a:t>Dolor </a:t>
            </a:r>
            <a:r>
              <a:rPr lang="en-US" dirty="0" err="1"/>
              <a:t>fuerte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barriga</a:t>
            </a:r>
            <a:r>
              <a:rPr lang="en-US" dirty="0"/>
              <a:t> que </a:t>
            </a:r>
            <a:r>
              <a:rPr lang="en-US" dirty="0" err="1"/>
              <a:t>viene</a:t>
            </a:r>
            <a:r>
              <a:rPr lang="en-US" dirty="0"/>
              <a:t> de </a:t>
            </a:r>
            <a:r>
              <a:rPr lang="en-US" dirty="0" err="1"/>
              <a:t>repente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847623-704F-27B5-B68F-1D68277B2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83862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pre-eclampsia o que la placenta </a:t>
            </a:r>
            <a:r>
              <a:rPr lang="en-US" dirty="0" err="1"/>
              <a:t>separó</a:t>
            </a:r>
            <a:r>
              <a:rPr lang="en-US" dirty="0"/>
              <a:t> del utero, </a:t>
            </a:r>
            <a:r>
              <a:rPr lang="en-US" dirty="0" err="1"/>
              <a:t>poniendo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bebé</a:t>
            </a:r>
            <a:r>
              <a:rPr lang="en-US" dirty="0"/>
              <a:t> a </a:t>
            </a:r>
            <a:r>
              <a:rPr lang="en-US" dirty="0" err="1"/>
              <a:t>riesgo</a:t>
            </a:r>
            <a:r>
              <a:rPr lang="en-US" dirty="0"/>
              <a:t>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7FF8D7B-79DA-E237-50A2-DBB3AE465E27}"/>
              </a:ext>
            </a:extLst>
          </p:cNvPr>
          <p:cNvSpPr txBox="1">
            <a:spLocks/>
          </p:cNvSpPr>
          <p:nvPr/>
        </p:nvSpPr>
        <p:spPr>
          <a:xfrm>
            <a:off x="178605" y="3914334"/>
            <a:ext cx="3752850" cy="8402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cuidado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viene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con: dolor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pecho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hombre, 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espalda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sangrado de la vagina, 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acidéz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</p:txBody>
      </p:sp>
      <p:pic>
        <p:nvPicPr>
          <p:cNvPr id="8" name="Picture 2" descr="Free blood pressure measuring machine blood pressure health vector">
            <a:hlinkClick r:id="rId2" action="ppaction://hlinksldjump"/>
            <a:extLst>
              <a:ext uri="{FF2B5EF4-FFF2-40B4-BE49-F238E27FC236}">
                <a16:creationId xmlns:a16="http://schemas.microsoft.com/office/drawing/2014/main" id="{59AB3230-E8B1-D5C5-FF65-7A4DA482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8" y="5558262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423;p56" descr="Stomach Ache PNG Transparent Images - PNG All">
            <a:extLst>
              <a:ext uri="{FF2B5EF4-FFF2-40B4-BE49-F238E27FC236}">
                <a16:creationId xmlns:a16="http://schemas.microsoft.com/office/drawing/2014/main" id="{5FC9242C-9589-379B-27C3-80CCEB5E23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0741" y="1967236"/>
            <a:ext cx="1226731" cy="2056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245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445;p57" descr="Free water cup drink vector">
            <a:extLst>
              <a:ext uri="{FF2B5EF4-FFF2-40B4-BE49-F238E27FC236}">
                <a16:creationId xmlns:a16="http://schemas.microsoft.com/office/drawing/2014/main" id="{168E9ADC-E440-CAF5-878E-4325B460E2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0867" y="2492951"/>
            <a:ext cx="594693" cy="116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32;p57">
            <a:extLst>
              <a:ext uri="{FF2B5EF4-FFF2-40B4-BE49-F238E27FC236}">
                <a16:creationId xmlns:a16="http://schemas.microsoft.com/office/drawing/2014/main" id="{72F731EF-6C83-08C0-E030-72219FE8D5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2193" y="1986816"/>
            <a:ext cx="1063987" cy="2179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09F77E-F322-7695-BCB8-1F60EFCFBF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Nausea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FC5CB2-9B8A-B60C-99A1-87CDE4985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 err="1"/>
              <a:t>Nauséa</a:t>
            </a:r>
            <a:r>
              <a:rPr lang="en-US" dirty="0"/>
              <a:t> y </a:t>
            </a:r>
            <a:r>
              <a:rPr lang="en-US" dirty="0" err="1"/>
              <a:t>vomito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fuerte</a:t>
            </a:r>
            <a:r>
              <a:rPr lang="en-US" dirty="0"/>
              <a:t> que no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comer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beber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día.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63C997-AE8B-2E3F-1FFB-A24BC9598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un virus, </a:t>
            </a:r>
            <a:r>
              <a:rPr lang="en-US" dirty="0" err="1"/>
              <a:t>infeción</a:t>
            </a:r>
            <a:r>
              <a:rPr lang="en-US" dirty="0"/>
              <a:t>, o </a:t>
            </a:r>
            <a:r>
              <a:rPr lang="en-US" dirty="0" err="1"/>
              <a:t>problemas</a:t>
            </a:r>
            <a:r>
              <a:rPr lang="en-US" dirty="0"/>
              <a:t> con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higado</a:t>
            </a:r>
            <a:r>
              <a:rPr lang="en-US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0485E4-DA33-08A0-AAC8-CD43EF64CA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915630"/>
            <a:ext cx="3752850" cy="838628"/>
          </a:xfrm>
        </p:spPr>
        <p:txBody>
          <a:bodyPr/>
          <a:lstStyle/>
          <a:p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br>
              <a:rPr lang="en-US" dirty="0"/>
            </a:br>
            <a:r>
              <a:rPr lang="en-US" dirty="0"/>
              <a:t>Boca </a:t>
            </a:r>
            <a:r>
              <a:rPr lang="en-US" dirty="0" err="1"/>
              <a:t>seca</a:t>
            </a:r>
            <a:r>
              <a:rPr lang="en-US" dirty="0"/>
              <a:t>, dolor de cabeza, </a:t>
            </a:r>
            <a:r>
              <a:rPr lang="en-US" dirty="0" err="1"/>
              <a:t>mareo</a:t>
            </a:r>
            <a:r>
              <a:rPr lang="en-US" dirty="0"/>
              <a:t>, confusion, </a:t>
            </a:r>
            <a:r>
              <a:rPr lang="en-US" dirty="0" err="1"/>
              <a:t>fiebre</a:t>
            </a:r>
            <a:r>
              <a:rPr lang="en-US" dirty="0"/>
              <a:t>.</a:t>
            </a:r>
          </a:p>
        </p:txBody>
      </p:sp>
      <p:pic>
        <p:nvPicPr>
          <p:cNvPr id="10" name="Google Shape;444;p57" descr="Treatments for Mood Disorders | Abnormal Psychology">
            <a:extLst>
              <a:ext uri="{FF2B5EF4-FFF2-40B4-BE49-F238E27FC236}">
                <a16:creationId xmlns:a16="http://schemas.microsoft.com/office/drawing/2014/main" id="{10214542-35FC-ED5D-DA1B-E52B92F62A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853" y="2570581"/>
            <a:ext cx="992347" cy="125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46;p57" descr="Free false error is missing vector">
            <a:extLst>
              <a:ext uri="{FF2B5EF4-FFF2-40B4-BE49-F238E27FC236}">
                <a16:creationId xmlns:a16="http://schemas.microsoft.com/office/drawing/2014/main" id="{DD4ED6A6-D122-4020-6529-09CE88F526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7170" y="2111726"/>
            <a:ext cx="1633468" cy="1633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229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B0EE8C-3C66-DFED-33BB-2DD9DD916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Bebe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deja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mover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9231E8-1AF6-5485-D114-8EA99D554B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sentir</a:t>
            </a:r>
            <a:r>
              <a:rPr lang="en-US" dirty="0"/>
              <a:t> que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moviendo</a:t>
            </a:r>
            <a:r>
              <a:rPr lang="en-US" dirty="0"/>
              <a:t> tanto </a:t>
            </a:r>
            <a:r>
              <a:rPr lang="en-US" dirty="0" err="1"/>
              <a:t>como</a:t>
            </a:r>
            <a:r>
              <a:rPr lang="en-US" dirty="0"/>
              <a:t> antes, o </a:t>
            </a:r>
            <a:r>
              <a:rPr lang="en-US" dirty="0" err="1"/>
              <a:t>deja</a:t>
            </a:r>
            <a:r>
              <a:rPr lang="en-US" dirty="0"/>
              <a:t> de mover </a:t>
            </a:r>
            <a:r>
              <a:rPr lang="en-US" dirty="0" err="1"/>
              <a:t>totalmente</a:t>
            </a:r>
            <a:r>
              <a:rPr lang="en-US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47F8A3-797C-1683-9382-C45CEF6F3F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842969"/>
            <a:ext cx="1691960" cy="1831463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infección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, o un </a:t>
            </a:r>
            <a:r>
              <a:rPr lang="en-US" dirty="0" err="1"/>
              <a:t>problema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.</a:t>
            </a:r>
          </a:p>
        </p:txBody>
      </p:sp>
      <p:pic>
        <p:nvPicPr>
          <p:cNvPr id="9" name="Google Shape;397;p55" descr="Free belly stomach pain pains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2143169C-29B9-16B3-546B-DDD03BEEA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98" t="38848" r="20547" b="8675"/>
          <a:stretch/>
        </p:blipFill>
        <p:spPr>
          <a:xfrm>
            <a:off x="1874522" y="4937746"/>
            <a:ext cx="2056933" cy="162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68;p58" descr="Free birth child female vector">
            <a:extLst>
              <a:ext uri="{FF2B5EF4-FFF2-40B4-BE49-F238E27FC236}">
                <a16:creationId xmlns:a16="http://schemas.microsoft.com/office/drawing/2014/main" id="{2D9D4AA1-435C-A1E6-327B-A2B64F0D9B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7861"/>
          <a:stretch/>
        </p:blipFill>
        <p:spPr>
          <a:xfrm>
            <a:off x="1271154" y="2465739"/>
            <a:ext cx="1534011" cy="2213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01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D2C1B1-816E-11A8-0220-8574940B6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Sangrado de la vagina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05CE4-F7F1-31C3-E244-5249F4D1FB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40230"/>
          </a:xfrm>
        </p:spPr>
        <p:txBody>
          <a:bodyPr/>
          <a:lstStyle/>
          <a:p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Sangrado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menstruación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flujo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vaginal que es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sangrante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verde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ediondo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9A0087-E2E3-58FA-2F29-D97F5E29E4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1" y="4829026"/>
            <a:ext cx="1783399" cy="1837426"/>
          </a:xfrm>
        </p:spPr>
        <p:txBody>
          <a:bodyPr/>
          <a:lstStyle/>
          <a:p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 un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infección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matríz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que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vas a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luz.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BB596A-8D61-8593-79E9-AE9F1AD3C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914028"/>
            <a:ext cx="3752850" cy="840230"/>
          </a:xfrm>
        </p:spPr>
        <p:txBody>
          <a:bodyPr/>
          <a:lstStyle/>
          <a:p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cuidado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viene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con: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calambre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dolor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barriga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mareado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</p:txBody>
      </p:sp>
      <p:pic>
        <p:nvPicPr>
          <p:cNvPr id="9" name="Google Shape;397;p55" descr="Free belly stomach pain pains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A9BB4418-8FA5-0164-B628-618BBB3957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98" t="38848" r="20547" b="8675"/>
          <a:stretch/>
        </p:blipFill>
        <p:spPr>
          <a:xfrm>
            <a:off x="1874522" y="4937746"/>
            <a:ext cx="2056933" cy="162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1;p59">
            <a:extLst>
              <a:ext uri="{FF2B5EF4-FFF2-40B4-BE49-F238E27FC236}">
                <a16:creationId xmlns:a16="http://schemas.microsoft.com/office/drawing/2014/main" id="{57DEC754-1515-AED8-30E6-88EBBC6222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061" y="2644384"/>
            <a:ext cx="1704937" cy="118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92;p59">
            <a:extLst>
              <a:ext uri="{FF2B5EF4-FFF2-40B4-BE49-F238E27FC236}">
                <a16:creationId xmlns:a16="http://schemas.microsoft.com/office/drawing/2014/main" id="{470743C8-52CF-7592-F774-61AE7F69391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9030" y="2675993"/>
            <a:ext cx="1749709" cy="1157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907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58C770-2170-49B5-7060-B7F4D589E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Hinchazón</a:t>
            </a:r>
            <a:r>
              <a:rPr lang="en-US" dirty="0"/>
              <a:t>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8AFA-EB4C-E9DA-5E6E-C0426B244A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/>
              <a:t>Tu </a:t>
            </a:r>
            <a:r>
              <a:rPr lang="en-US" dirty="0" err="1"/>
              <a:t>pierna</a:t>
            </a:r>
            <a:r>
              <a:rPr lang="en-US" dirty="0"/>
              <a:t> o </a:t>
            </a:r>
            <a:r>
              <a:rPr lang="en-US" dirty="0" err="1"/>
              <a:t>brazo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calor</a:t>
            </a:r>
            <a:r>
              <a:rPr lang="en-US" dirty="0"/>
              <a:t>,  </a:t>
            </a:r>
            <a:r>
              <a:rPr lang="en-US" dirty="0" err="1"/>
              <a:t>hinchazón</a:t>
            </a:r>
            <a:r>
              <a:rPr lang="en-US" dirty="0"/>
              <a:t>, dolor, o es rojo,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es solo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lado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EDAFF-822F-8DE6-3D46-CCEB023291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840230"/>
          </a:xfrm>
        </p:spPr>
        <p:txBody>
          <a:bodyPr/>
          <a:lstStyle/>
          <a:p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Hinchazón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manos que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empieza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repente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 un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pre-eclampsia.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6E479-FE97-AD77-93B5-B64E7EE24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657600"/>
            <a:ext cx="2153112" cy="109665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sangre</a:t>
            </a:r>
            <a:r>
              <a:rPr lang="en-US" dirty="0"/>
              <a:t> </a:t>
            </a:r>
            <a:r>
              <a:rPr lang="en-US" dirty="0" err="1"/>
              <a:t>cuajada</a:t>
            </a:r>
            <a:r>
              <a:rPr lang="en-US" dirty="0"/>
              <a:t>. Esta </a:t>
            </a:r>
            <a:r>
              <a:rPr lang="en-US" dirty="0" err="1"/>
              <a:t>sangre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viajar</a:t>
            </a:r>
            <a:r>
              <a:rPr lang="en-US" dirty="0"/>
              <a:t> hasta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 o </a:t>
            </a:r>
            <a:r>
              <a:rPr lang="en-US" dirty="0" err="1"/>
              <a:t>cerebro</a:t>
            </a:r>
            <a:r>
              <a:rPr lang="en-US" dirty="0"/>
              <a:t> y </a:t>
            </a:r>
            <a:r>
              <a:rPr lang="en-US" dirty="0" err="1"/>
              <a:t>causar</a:t>
            </a:r>
            <a:r>
              <a:rPr lang="en-US" dirty="0"/>
              <a:t> un </a:t>
            </a:r>
            <a:r>
              <a:rPr lang="en-US" dirty="0" err="1"/>
              <a:t>derrame</a:t>
            </a:r>
            <a:r>
              <a:rPr lang="en-US" dirty="0"/>
              <a:t>, </a:t>
            </a:r>
            <a:r>
              <a:rPr lang="en-US" dirty="0" err="1"/>
              <a:t>dañando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.</a:t>
            </a:r>
          </a:p>
        </p:txBody>
      </p:sp>
      <p:pic>
        <p:nvPicPr>
          <p:cNvPr id="6" name="Google Shape;514;p60" descr="Primary Intestinal Lymphangiectasia - wikidoc">
            <a:extLst>
              <a:ext uri="{FF2B5EF4-FFF2-40B4-BE49-F238E27FC236}">
                <a16:creationId xmlns:a16="http://schemas.microsoft.com/office/drawing/2014/main" id="{A4D2BDF2-DCDC-D3EC-E69E-D0E0256649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1717" y="2518642"/>
            <a:ext cx="1599738" cy="202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15;p60" descr="Unbearable swelling - Part I | This picture gets the express… | Flickr">
            <a:hlinkClick r:id="rId3" action="ppaction://hlinksldjump"/>
            <a:extLst>
              <a:ext uri="{FF2B5EF4-FFF2-40B4-BE49-F238E27FC236}">
                <a16:creationId xmlns:a16="http://schemas.microsoft.com/office/drawing/2014/main" id="{2FC16F38-A860-6C97-8B51-944AD1FEE2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3714" y="5573533"/>
            <a:ext cx="899028" cy="10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16;p60" descr="♥ BabiesLZ ♥: Swollen Hand">
            <a:hlinkClick r:id="rId3" action="ppaction://hlinksldjump"/>
            <a:extLst>
              <a:ext uri="{FF2B5EF4-FFF2-40B4-BE49-F238E27FC236}">
                <a16:creationId xmlns:a16="http://schemas.microsoft.com/office/drawing/2014/main" id="{0B53DDDE-BFB3-983B-076A-1CA5EA9812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769"/>
          <a:stretch/>
        </p:blipFill>
        <p:spPr>
          <a:xfrm>
            <a:off x="178605" y="5686711"/>
            <a:ext cx="1487594" cy="89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ree blood pressure measuring machine blood pressure health vector">
            <a:hlinkClick r:id="rId3" action="ppaction://hlinksldjump"/>
            <a:extLst>
              <a:ext uri="{FF2B5EF4-FFF2-40B4-BE49-F238E27FC236}">
                <a16:creationId xmlns:a16="http://schemas.microsoft.com/office/drawing/2014/main" id="{07C64229-E85B-A798-28F7-79020FABE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66" y="5633504"/>
            <a:ext cx="1211789" cy="88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39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52BBD5-ED4C-7DAD-3362-C35A27C20C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Cambios</a:t>
            </a:r>
            <a:r>
              <a:rPr lang="en-US" dirty="0"/>
              <a:t> de </a:t>
            </a:r>
            <a:r>
              <a:rPr lang="en-US" dirty="0" err="1"/>
              <a:t>visión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87AD5F-1B70-BDDF-91C8-2C127857BE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 err="1"/>
              <a:t>Cambios</a:t>
            </a:r>
            <a:r>
              <a:rPr lang="en-US" dirty="0"/>
              <a:t> de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extraños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áreas</a:t>
            </a:r>
            <a:r>
              <a:rPr lang="en-US" dirty="0"/>
              <a:t> que no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,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borrosa</a:t>
            </a:r>
            <a:r>
              <a:rPr lang="en-US" dirty="0"/>
              <a:t>, o </a:t>
            </a:r>
            <a:r>
              <a:rPr lang="en-US" dirty="0" err="1"/>
              <a:t>visión</a:t>
            </a:r>
            <a:r>
              <a:rPr lang="en-US" dirty="0"/>
              <a:t> doble.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FEC88F-C420-8F53-90E4-ACB7E85A90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3" y="4830629"/>
            <a:ext cx="2423472" cy="1831463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signo</a:t>
            </a:r>
            <a:r>
              <a:rPr lang="en-US" dirty="0"/>
              <a:t> de pre-eclampsia o </a:t>
            </a:r>
            <a:r>
              <a:rPr lang="en-US" dirty="0" err="1"/>
              <a:t>derrame</a:t>
            </a:r>
            <a:r>
              <a:rPr lang="en-US" dirty="0"/>
              <a:t> – </a:t>
            </a:r>
            <a:r>
              <a:rPr lang="en-US" dirty="0" err="1"/>
              <a:t>cambios</a:t>
            </a:r>
            <a:r>
              <a:rPr lang="en-US" dirty="0"/>
              <a:t> de </a:t>
            </a:r>
            <a:r>
              <a:rPr lang="en-US" dirty="0" err="1"/>
              <a:t>visión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indicar</a:t>
            </a:r>
            <a:r>
              <a:rPr lang="en-US" dirty="0"/>
              <a:t> que algo no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funcionando</a:t>
            </a:r>
            <a:r>
              <a:rPr lang="en-US" dirty="0"/>
              <a:t> bien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.</a:t>
            </a:r>
          </a:p>
        </p:txBody>
      </p:sp>
      <p:pic>
        <p:nvPicPr>
          <p:cNvPr id="14" name="Picture 2" descr="Free blood pressure measuring machine blood pressure health vector">
            <a:hlinkClick r:id="rId2" action="ppaction://hlinksldjump"/>
            <a:extLst>
              <a:ext uri="{FF2B5EF4-FFF2-40B4-BE49-F238E27FC236}">
                <a16:creationId xmlns:a16="http://schemas.microsoft.com/office/drawing/2014/main" id="{13BAB1C3-A37C-C326-AB17-389D3615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704" y="5186684"/>
            <a:ext cx="1482752" cy="108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538;p61" descr="Terapia por insuficiencia acomodativa - Tu Optometrista">
            <a:extLst>
              <a:ext uri="{FF2B5EF4-FFF2-40B4-BE49-F238E27FC236}">
                <a16:creationId xmlns:a16="http://schemas.microsoft.com/office/drawing/2014/main" id="{7A4DD22D-19AA-492E-857C-795290A0F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0016" y="2440469"/>
            <a:ext cx="1645020" cy="109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9;p61" descr="Red laser pointed at camera | The laser power is less than 1… | Flickr">
            <a:extLst>
              <a:ext uri="{FF2B5EF4-FFF2-40B4-BE49-F238E27FC236}">
                <a16:creationId xmlns:a16="http://schemas.microsoft.com/office/drawing/2014/main" id="{433EFBAB-62E5-B55B-095B-28526622DFA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925" t="23857" r="9249" b="14755"/>
          <a:stretch/>
        </p:blipFill>
        <p:spPr>
          <a:xfrm>
            <a:off x="273527" y="2448568"/>
            <a:ext cx="1782349" cy="109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40;p61">
            <a:extLst>
              <a:ext uri="{FF2B5EF4-FFF2-40B4-BE49-F238E27FC236}">
                <a16:creationId xmlns:a16="http://schemas.microsoft.com/office/drawing/2014/main" id="{11103A34-A8A1-39D7-CF84-748C3CA0C24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527" y="3594543"/>
            <a:ext cx="1782350" cy="108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41;p61" descr="Free Labrador Retriever Dog photo and picture">
            <a:extLst>
              <a:ext uri="{FF2B5EF4-FFF2-40B4-BE49-F238E27FC236}">
                <a16:creationId xmlns:a16="http://schemas.microsoft.com/office/drawing/2014/main" id="{F5C5CBA1-23CC-267D-F21A-69BCB28FD3B0}"/>
              </a:ext>
            </a:extLst>
          </p:cNvPr>
          <p:cNvPicPr preferRelativeResize="0"/>
          <p:nvPr/>
        </p:nvPicPr>
        <p:blipFill rotWithShape="1">
          <a:blip r:embed="rId7">
            <a:alphaModFix amt="46000"/>
          </a:blip>
          <a:srcRect/>
          <a:stretch/>
        </p:blipFill>
        <p:spPr>
          <a:xfrm>
            <a:off x="2201006" y="3594543"/>
            <a:ext cx="1449117" cy="108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42;p61" descr="Free Labrador Retriever Dog photo and picture">
            <a:extLst>
              <a:ext uri="{FF2B5EF4-FFF2-40B4-BE49-F238E27FC236}">
                <a16:creationId xmlns:a16="http://schemas.microsoft.com/office/drawing/2014/main" id="{4569E0FF-C0F2-484C-03B7-A15C74C6130D}"/>
              </a:ext>
            </a:extLst>
          </p:cNvPr>
          <p:cNvPicPr preferRelativeResize="0"/>
          <p:nvPr/>
        </p:nvPicPr>
        <p:blipFill rotWithShape="1">
          <a:blip r:embed="rId7">
            <a:alphaModFix amt="42000"/>
          </a:blip>
          <a:srcRect/>
          <a:stretch/>
        </p:blipFill>
        <p:spPr>
          <a:xfrm>
            <a:off x="2285325" y="3594543"/>
            <a:ext cx="1449117" cy="1086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559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570;p62">
            <a:hlinkClick r:id="rId2" action="ppaction://hlinksldjump"/>
            <a:extLst>
              <a:ext uri="{FF2B5EF4-FFF2-40B4-BE49-F238E27FC236}">
                <a16:creationId xmlns:a16="http://schemas.microsoft.com/office/drawing/2014/main" id="{AD42D983-BF25-6EFD-ACE7-3DBBE5D97D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37" y="1289237"/>
            <a:ext cx="1345625" cy="15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B4FC7-B8B4-E67D-4439-80EA06176E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Anemia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C418AF-6E25-ED7D-51B7-9145701E55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alcohol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5B819-5B1F-FD43-5D4E-3146285EDB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Pre-eclampsia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B65B2B-F7E0-4F39-2501-37833870C4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3C3FE1-57DD-E3D6-32ED-01FAA08998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BC2C4F-B46D-4E97-9FB4-8F9858923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Tuberculosis</a:t>
            </a:r>
          </a:p>
        </p:txBody>
      </p:sp>
      <p:pic>
        <p:nvPicPr>
          <p:cNvPr id="12" name="Google Shape;573;p62" descr="Free beer bottle heineken2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81CCBB5A-95F0-C922-A9A3-99755DF5443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7473" y="1300255"/>
            <a:ext cx="582527" cy="154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74;p62" descr="Free sex love embrace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5589CE24-832A-6902-4CC2-49BA7B1D23F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2405"/>
          <a:stretch/>
        </p:blipFill>
        <p:spPr>
          <a:xfrm>
            <a:off x="363391" y="4957256"/>
            <a:ext cx="1501494" cy="149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75;p62" descr="Free cough disease cold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32DA7105-B462-6A83-45B9-77EEF5BC28A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9408" t="8690" r="13687"/>
          <a:stretch/>
        </p:blipFill>
        <p:spPr>
          <a:xfrm>
            <a:off x="2388518" y="5004448"/>
            <a:ext cx="1200436" cy="144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Free blood pressure measuring machine blood pressure health vector">
            <a:hlinkClick r:id="rId10" action="ppaction://hlinksldjump"/>
            <a:extLst>
              <a:ext uri="{FF2B5EF4-FFF2-40B4-BE49-F238E27FC236}">
                <a16:creationId xmlns:a16="http://schemas.microsoft.com/office/drawing/2014/main" id="{676E0A60-9899-3DEE-B441-6AA757C2C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8" y="3379841"/>
            <a:ext cx="1554463" cy="113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374;p54" descr="Free Diabetes Blood photo and picture">
            <a:hlinkClick r:id="rId12" action="ppaction://hlinksldjump"/>
            <a:extLst>
              <a:ext uri="{FF2B5EF4-FFF2-40B4-BE49-F238E27FC236}">
                <a16:creationId xmlns:a16="http://schemas.microsoft.com/office/drawing/2014/main" id="{6BB47E61-B060-19C1-8280-A1868A0BED6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23948" y="3369018"/>
            <a:ext cx="1726233" cy="1150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661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Anemia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D85BE-9FAA-5ECD-2DFF-B4F4F8B75A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Una persona con anemia </a:t>
            </a:r>
            <a:r>
              <a:rPr lang="en-US" dirty="0" err="1"/>
              <a:t>falta</a:t>
            </a:r>
            <a:r>
              <a:rPr lang="en-US" dirty="0"/>
              <a:t> de </a:t>
            </a:r>
            <a:r>
              <a:rPr lang="en-US" dirty="0" err="1"/>
              <a:t>celulas</a:t>
            </a:r>
            <a:r>
              <a:rPr lang="en-US" dirty="0"/>
              <a:t> </a:t>
            </a:r>
            <a:r>
              <a:rPr lang="en-US" dirty="0" err="1"/>
              <a:t>rojas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celulas</a:t>
            </a:r>
            <a:r>
              <a:rPr lang="en-US" dirty="0"/>
              <a:t> son </a:t>
            </a:r>
            <a:r>
              <a:rPr lang="en-US" dirty="0" err="1"/>
              <a:t>parte</a:t>
            </a:r>
            <a:r>
              <a:rPr lang="en-US" dirty="0"/>
              <a:t> de la </a:t>
            </a:r>
            <a:r>
              <a:rPr lang="en-US" dirty="0" err="1"/>
              <a:t>sangre</a:t>
            </a:r>
            <a:r>
              <a:rPr lang="en-US" dirty="0"/>
              <a:t> y </a:t>
            </a:r>
            <a:r>
              <a:rPr lang="en-US" dirty="0" err="1"/>
              <a:t>transportan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oxigeno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 al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03C4B3-791E-457B-A56D-19859C9235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4755776"/>
            <a:ext cx="3752850" cy="1086836"/>
          </a:xfrm>
        </p:spPr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no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suficiente</a:t>
            </a:r>
            <a:r>
              <a:rPr lang="en-US" dirty="0"/>
              <a:t> </a:t>
            </a:r>
            <a:r>
              <a:rPr lang="en-US" dirty="0" err="1"/>
              <a:t>oxigeno</a:t>
            </a:r>
            <a:r>
              <a:rPr lang="en-US" dirty="0"/>
              <a:t>,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.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organos</a:t>
            </a:r>
            <a:r>
              <a:rPr lang="en-US" dirty="0"/>
              <a:t> </a:t>
            </a:r>
            <a:r>
              <a:rPr lang="en-US" dirty="0" err="1"/>
              <a:t>empiezan</a:t>
            </a:r>
            <a:r>
              <a:rPr lang="en-US" dirty="0"/>
              <a:t> a </a:t>
            </a:r>
            <a:r>
              <a:rPr lang="en-US" dirty="0" err="1"/>
              <a:t>morir</a:t>
            </a:r>
            <a:r>
              <a:rPr lang="en-US" dirty="0"/>
              <a:t>.</a:t>
            </a:r>
          </a:p>
        </p:txBody>
      </p:sp>
      <p:pic>
        <p:nvPicPr>
          <p:cNvPr id="10" name="Google Shape;598;p63">
            <a:extLst>
              <a:ext uri="{FF2B5EF4-FFF2-40B4-BE49-F238E27FC236}">
                <a16:creationId xmlns:a16="http://schemas.microsoft.com/office/drawing/2014/main" id="{2F889C48-139D-A70B-4732-4C102142CF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3083" y="2498466"/>
            <a:ext cx="1920219" cy="2205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70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46F8FC-56D6-72F0-EC8E-F98639B612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Sintomas</a:t>
            </a:r>
            <a:r>
              <a:rPr lang="en-US" dirty="0"/>
              <a:t> </a:t>
            </a:r>
            <a:r>
              <a:rPr lang="en-US" dirty="0" err="1"/>
              <a:t>alarmantes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D1962-E5EF-652F-B6EF-2720CF2F8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peligrosas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3754B-5691-0707-994A-20A1991B1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Durante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endParaRPr lang="en-US" dirty="0"/>
          </a:p>
        </p:txBody>
      </p:sp>
      <p:pic>
        <p:nvPicPr>
          <p:cNvPr id="5" name="Google Shape;171;p46" descr="A cartoon of a ambulance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9E01CB13-D6F8-9691-3A36-0304C84420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529" y="1917897"/>
            <a:ext cx="2437854" cy="133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2;p46" descr="Free doctor female doctor secretary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A6542CCC-A802-F6BA-3C46-0308E60FC24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2734" y="3993835"/>
            <a:ext cx="1661008" cy="209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3;p46" descr="Free birth child faith vector">
            <a:hlinkClick r:id="rId2" action="ppaction://hlinksldjump"/>
            <a:extLst>
              <a:ext uri="{FF2B5EF4-FFF2-40B4-BE49-F238E27FC236}">
                <a16:creationId xmlns:a16="http://schemas.microsoft.com/office/drawing/2014/main" id="{9B432D3F-4637-26FD-E4B6-3A9DF604F5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88912" y="1554503"/>
            <a:ext cx="904135" cy="164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5;p46" descr="Free birth child faith vector">
            <a:hlinkClick r:id="rId4" action="ppaction://hlinksldjump"/>
            <a:extLst>
              <a:ext uri="{FF2B5EF4-FFF2-40B4-BE49-F238E27FC236}">
                <a16:creationId xmlns:a16="http://schemas.microsoft.com/office/drawing/2014/main" id="{F19001A3-8332-1D99-3064-FCF5B920C8C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23156" y="3921031"/>
            <a:ext cx="1190078" cy="216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7;p46" descr="A red and white triangle sign with a black exclamation mar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DD28FBB-F76E-B843-3303-C85164F7A11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5148" y="827225"/>
            <a:ext cx="919741" cy="794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43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Anemia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9D55F-CC54-D839-D74C-984F05C3D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189" y="1948406"/>
            <a:ext cx="2193829" cy="481414"/>
          </a:xfrm>
        </p:spPr>
        <p:txBody>
          <a:bodyPr/>
          <a:lstStyle/>
          <a:p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sientes</a:t>
            </a:r>
            <a:r>
              <a:rPr lang="en-US" dirty="0"/>
              <a:t> </a:t>
            </a:r>
            <a:r>
              <a:rPr lang="en-US" dirty="0" err="1"/>
              <a:t>debil</a:t>
            </a:r>
            <a:r>
              <a:rPr lang="en-US" dirty="0"/>
              <a:t> y </a:t>
            </a:r>
            <a:r>
              <a:rPr lang="en-US" dirty="0" err="1"/>
              <a:t>cansada</a:t>
            </a:r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E646DC4-DCD3-29AE-6952-6449186D10D7}"/>
              </a:ext>
            </a:extLst>
          </p:cNvPr>
          <p:cNvSpPr txBox="1">
            <a:spLocks/>
          </p:cNvSpPr>
          <p:nvPr/>
        </p:nvSpPr>
        <p:spPr>
          <a:xfrm>
            <a:off x="2243801" y="2165079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Mareos</a:t>
            </a:r>
            <a:endParaRPr lang="en-US" sz="1400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11BACD4-8C25-D377-087E-F5FC0E93EDF6}"/>
              </a:ext>
            </a:extLst>
          </p:cNvPr>
          <p:cNvSpPr txBox="1">
            <a:spLocks/>
          </p:cNvSpPr>
          <p:nvPr/>
        </p:nvSpPr>
        <p:spPr>
          <a:xfrm>
            <a:off x="182156" y="3151874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Piel</a:t>
            </a:r>
            <a:r>
              <a:rPr lang="en-US" sz="1400" dirty="0"/>
              <a:t> </a:t>
            </a:r>
            <a:r>
              <a:rPr lang="en-US" sz="1400" dirty="0" err="1"/>
              <a:t>palida</a:t>
            </a:r>
            <a:r>
              <a:rPr lang="en-US" sz="1400" dirty="0"/>
              <a:t> o amarilla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5B8CA2B-BB78-173F-BF5A-912897DB42AC}"/>
              </a:ext>
            </a:extLst>
          </p:cNvPr>
          <p:cNvSpPr txBox="1">
            <a:spLocks/>
          </p:cNvSpPr>
          <p:nvPr/>
        </p:nvSpPr>
        <p:spPr>
          <a:xfrm>
            <a:off x="186401" y="4368085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/>
              <a:t>Manos o pies </a:t>
            </a:r>
            <a:r>
              <a:rPr lang="en-US" sz="1400" dirty="0" err="1"/>
              <a:t>fríos</a:t>
            </a:r>
            <a:endParaRPr lang="en-US" sz="1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3471772-D88D-FE6C-7BE7-DA20DECF0C75}"/>
              </a:ext>
            </a:extLst>
          </p:cNvPr>
          <p:cNvSpPr txBox="1">
            <a:spLocks/>
          </p:cNvSpPr>
          <p:nvPr/>
        </p:nvSpPr>
        <p:spPr>
          <a:xfrm>
            <a:off x="179189" y="5549076"/>
            <a:ext cx="3064839" cy="28751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Latido</a:t>
            </a:r>
            <a:r>
              <a:rPr lang="en-US" sz="1400" dirty="0"/>
              <a:t> de </a:t>
            </a:r>
            <a:r>
              <a:rPr lang="en-US" sz="1400" dirty="0" err="1"/>
              <a:t>corazon</a:t>
            </a:r>
            <a:r>
              <a:rPr lang="en-US" sz="1400" dirty="0"/>
              <a:t> </a:t>
            </a:r>
            <a:r>
              <a:rPr lang="en-US" sz="1400" dirty="0" err="1"/>
              <a:t>rapido</a:t>
            </a:r>
            <a:r>
              <a:rPr lang="en-US" sz="1400" dirty="0"/>
              <a:t> o irregular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9412FFC-8B93-F96E-A192-C69468E84484}"/>
              </a:ext>
            </a:extLst>
          </p:cNvPr>
          <p:cNvSpPr txBox="1">
            <a:spLocks/>
          </p:cNvSpPr>
          <p:nvPr/>
        </p:nvSpPr>
        <p:spPr>
          <a:xfrm>
            <a:off x="2243801" y="3625274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/>
              <a:t>Dolor del </a:t>
            </a:r>
            <a:r>
              <a:rPr lang="en-US" sz="1400" dirty="0" err="1"/>
              <a:t>pecho</a:t>
            </a:r>
            <a:endParaRPr lang="en-US" sz="14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64E658-43FF-54A0-7730-135B47D28B89}"/>
              </a:ext>
            </a:extLst>
          </p:cNvPr>
          <p:cNvSpPr txBox="1">
            <a:spLocks/>
          </p:cNvSpPr>
          <p:nvPr/>
        </p:nvSpPr>
        <p:spPr>
          <a:xfrm>
            <a:off x="2135771" y="4836567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Dificultad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respirar</a:t>
            </a:r>
            <a:endParaRPr lang="en-US" sz="1400" dirty="0"/>
          </a:p>
        </p:txBody>
      </p:sp>
      <p:pic>
        <p:nvPicPr>
          <p:cNvPr id="11" name="Google Shape;626;p64" descr="Free fatigue work work from home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6DC45EEF-CA76-9184-BFA5-0E21B34348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0542" r="51852"/>
          <a:stretch/>
        </p:blipFill>
        <p:spPr>
          <a:xfrm>
            <a:off x="806181" y="1057749"/>
            <a:ext cx="939844" cy="90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27;p64" descr="Vértigos, mareos, enfermedades y Consciencia - Consciencia y Energía">
            <a:hlinkClick r:id="rId4" action="ppaction://hlinksldjump"/>
            <a:extLst>
              <a:ext uri="{FF2B5EF4-FFF2-40B4-BE49-F238E27FC236}">
                <a16:creationId xmlns:a16="http://schemas.microsoft.com/office/drawing/2014/main" id="{36C4384D-02C3-7BD9-5E8E-D8759F1B7CB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3100" y="1038621"/>
            <a:ext cx="1121685" cy="115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28;p64" descr="A cartoon of a person with lightning bolts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386B9499-17E4-E64D-E9CA-571E5EDC0A9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9845"/>
          <a:stretch/>
        </p:blipFill>
        <p:spPr>
          <a:xfrm>
            <a:off x="2702865" y="2569605"/>
            <a:ext cx="1042153" cy="105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29;p64">
            <a:hlinkClick r:id="rId8" action="ppaction://hlinksldjump"/>
            <a:extLst>
              <a:ext uri="{FF2B5EF4-FFF2-40B4-BE49-F238E27FC236}">
                <a16:creationId xmlns:a16="http://schemas.microsoft.com/office/drawing/2014/main" id="{F25F98A4-8750-0C9D-B9AD-91F15EEF543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89390" y="4026001"/>
            <a:ext cx="531074" cy="88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0;p64" descr="Angry man collage element vector. | Free Vector - rawpixel">
            <a:extLst>
              <a:ext uri="{FF2B5EF4-FFF2-40B4-BE49-F238E27FC236}">
                <a16:creationId xmlns:a16="http://schemas.microsoft.com/office/drawing/2014/main" id="{C4FB109B-DE48-16B6-0228-B174EF7D4A8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186401" y="3520695"/>
            <a:ext cx="899729" cy="89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31;p64" descr="Download free photo of Socks,cute,pink,winter,warm - from needpix.com">
            <a:extLst>
              <a:ext uri="{FF2B5EF4-FFF2-40B4-BE49-F238E27FC236}">
                <a16:creationId xmlns:a16="http://schemas.microsoft.com/office/drawing/2014/main" id="{9DB487E0-D159-9D2C-8D53-3C2B9818C61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1112369" y="3564887"/>
            <a:ext cx="902886" cy="81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2;p64" descr="Blonde Girl with Blue Eyes in Iconic ...">
            <a:extLst>
              <a:ext uri="{FF2B5EF4-FFF2-40B4-BE49-F238E27FC236}">
                <a16:creationId xmlns:a16="http://schemas.microsoft.com/office/drawing/2014/main" id="{C6E0A21D-ABC2-136D-9DA4-00ED0A080DA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5232" y="2306498"/>
            <a:ext cx="899729" cy="89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3;p64" descr="Doctor Listens to Patient's Heartbeat - Vector Image">
            <a:extLst>
              <a:ext uri="{FF2B5EF4-FFF2-40B4-BE49-F238E27FC236}">
                <a16:creationId xmlns:a16="http://schemas.microsoft.com/office/drawing/2014/main" id="{74E511D0-32D7-E636-ADE8-69E2AAC4132E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23275" y="4679956"/>
            <a:ext cx="1199881" cy="9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4;p64" descr="Free anatomical healthcare heart vector">
            <a:extLst>
              <a:ext uri="{FF2B5EF4-FFF2-40B4-BE49-F238E27FC236}">
                <a16:creationId xmlns:a16="http://schemas.microsoft.com/office/drawing/2014/main" id="{D7E7602E-118F-FFBA-2B48-F73ABA9D8B2E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9277" y="4708475"/>
            <a:ext cx="623230" cy="909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83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Anemia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B72C3-5BC0-9872-79E3-1602F8B045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Anemia </a:t>
            </a:r>
            <a:r>
              <a:rPr lang="en-US" dirty="0" err="1"/>
              <a:t>leve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tratada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casa. Come </a:t>
            </a:r>
            <a:r>
              <a:rPr lang="en-US" dirty="0" err="1"/>
              <a:t>comidas</a:t>
            </a:r>
            <a:r>
              <a:rPr lang="en-US" dirty="0"/>
              <a:t> que </a:t>
            </a:r>
            <a:r>
              <a:rPr lang="en-US" dirty="0" err="1"/>
              <a:t>contienen</a:t>
            </a:r>
            <a:r>
              <a:rPr lang="en-US" dirty="0"/>
              <a:t> </a:t>
            </a:r>
            <a:r>
              <a:rPr lang="en-US" dirty="0" err="1"/>
              <a:t>hierro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carne y </a:t>
            </a:r>
            <a:r>
              <a:rPr lang="en-US" dirty="0" err="1"/>
              <a:t>vegetales</a:t>
            </a:r>
            <a:r>
              <a:rPr lang="en-US" dirty="0"/>
              <a:t> con color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oscuro</a:t>
            </a:r>
            <a:r>
              <a:rPr lang="en-US" dirty="0"/>
              <a:t>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8A109-568B-C5C2-60E0-8BA37F8BA4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4755405"/>
            <a:ext cx="2056580" cy="1086836"/>
          </a:xfrm>
        </p:spPr>
        <p:txBody>
          <a:bodyPr/>
          <a:lstStyle/>
          <a:p>
            <a:r>
              <a:rPr lang="en-US" dirty="0"/>
              <a:t>Anemia </a:t>
            </a:r>
            <a:r>
              <a:rPr lang="en-US" dirty="0" err="1"/>
              <a:t>aguda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tratada</a:t>
            </a:r>
            <a:r>
              <a:rPr lang="en-US" dirty="0"/>
              <a:t> con pastillas de </a:t>
            </a:r>
            <a:r>
              <a:rPr lang="en-US" dirty="0" err="1"/>
              <a:t>hierro</a:t>
            </a:r>
            <a:r>
              <a:rPr lang="en-US" dirty="0"/>
              <a:t> y </a:t>
            </a:r>
            <a:r>
              <a:rPr lang="en-US" dirty="0" err="1"/>
              <a:t>vitaminas</a:t>
            </a:r>
            <a:r>
              <a:rPr lang="en-US" dirty="0"/>
              <a:t>, o </a:t>
            </a:r>
            <a:r>
              <a:rPr lang="en-US" dirty="0" err="1"/>
              <a:t>tratamientos</a:t>
            </a:r>
            <a:r>
              <a:rPr lang="en-US" dirty="0"/>
              <a:t> medicos </a:t>
            </a:r>
            <a:r>
              <a:rPr lang="en-US" dirty="0" err="1"/>
              <a:t>como</a:t>
            </a:r>
            <a:r>
              <a:rPr lang="en-US" dirty="0"/>
              <a:t> transfusions de </a:t>
            </a:r>
            <a:r>
              <a:rPr lang="en-US" dirty="0" err="1"/>
              <a:t>sangre</a:t>
            </a:r>
            <a:r>
              <a:rPr lang="en-US" dirty="0"/>
              <a:t>.</a:t>
            </a:r>
          </a:p>
        </p:txBody>
      </p:sp>
      <p:pic>
        <p:nvPicPr>
          <p:cNvPr id="3" name="Google Shape;658;p65">
            <a:extLst>
              <a:ext uri="{FF2B5EF4-FFF2-40B4-BE49-F238E27FC236}">
                <a16:creationId xmlns:a16="http://schemas.microsoft.com/office/drawing/2014/main" id="{8FCB54ED-43AD-A3F7-3D83-F9F90C5810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181" y="2053648"/>
            <a:ext cx="2318666" cy="773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59;p65">
            <a:extLst>
              <a:ext uri="{FF2B5EF4-FFF2-40B4-BE49-F238E27FC236}">
                <a16:creationId xmlns:a16="http://schemas.microsoft.com/office/drawing/2014/main" id="{B21F11EB-C86E-0260-FA2D-93043A774B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000" t="34406" r="47381" b="10348"/>
          <a:stretch/>
        </p:blipFill>
        <p:spPr>
          <a:xfrm>
            <a:off x="2333400" y="1870660"/>
            <a:ext cx="1598838" cy="152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60;p65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76F54F86-8F3B-559A-57FC-121CB6C67AA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8839" y="3983040"/>
            <a:ext cx="1599681" cy="1599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190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Anemia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83E75-8C4D-4F21-8408-AB4365329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Respiramos</a:t>
            </a:r>
            <a:r>
              <a:rPr lang="en-US" dirty="0"/>
              <a:t> </a:t>
            </a:r>
            <a:r>
              <a:rPr lang="en-US" dirty="0" err="1"/>
              <a:t>oxigeno</a:t>
            </a:r>
            <a:r>
              <a:rPr lang="en-US" dirty="0"/>
              <a:t> del </a:t>
            </a:r>
            <a:r>
              <a:rPr lang="en-US" dirty="0" err="1"/>
              <a:t>aire</a:t>
            </a:r>
            <a:r>
              <a:rPr lang="en-US" dirty="0"/>
              <a:t>. Las </a:t>
            </a:r>
            <a:r>
              <a:rPr lang="en-US" dirty="0" err="1"/>
              <a:t>celulas</a:t>
            </a:r>
            <a:r>
              <a:rPr lang="en-US" dirty="0"/>
              <a:t> </a:t>
            </a:r>
            <a:r>
              <a:rPr lang="en-US" dirty="0" err="1"/>
              <a:t>rojas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lo </a:t>
            </a:r>
            <a:r>
              <a:rPr lang="en-US" dirty="0" err="1"/>
              <a:t>transportan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medio de las </a:t>
            </a:r>
            <a:r>
              <a:rPr lang="en-US" dirty="0" err="1"/>
              <a:t>venas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agua</a:t>
            </a:r>
            <a:r>
              <a:rPr lang="en-US" dirty="0"/>
              <a:t> </a:t>
            </a:r>
            <a:r>
              <a:rPr lang="en-US" dirty="0" err="1"/>
              <a:t>corriendo</a:t>
            </a:r>
            <a:r>
              <a:rPr lang="en-US" dirty="0"/>
              <a:t> hasta las casas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tubo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6F539-02A4-E233-CEA6-1644D59D8D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5003613"/>
            <a:ext cx="3752850" cy="838628"/>
          </a:xfrm>
        </p:spPr>
        <p:txBody>
          <a:bodyPr/>
          <a:lstStyle/>
          <a:p>
            <a:r>
              <a:rPr lang="en-US" dirty="0"/>
              <a:t>Sin </a:t>
            </a:r>
            <a:r>
              <a:rPr lang="en-US" dirty="0" err="1"/>
              <a:t>oxigeno</a:t>
            </a:r>
            <a:r>
              <a:rPr lang="en-US" dirty="0"/>
              <a:t>, </a:t>
            </a:r>
            <a:r>
              <a:rPr lang="en-US" dirty="0" err="1"/>
              <a:t>nuestras</a:t>
            </a:r>
            <a:r>
              <a:rPr lang="en-US" dirty="0"/>
              <a:t> </a:t>
            </a:r>
            <a:r>
              <a:rPr lang="en-US" dirty="0" err="1"/>
              <a:t>celulas</a:t>
            </a:r>
            <a:r>
              <a:rPr lang="en-US" dirty="0"/>
              <a:t> no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sus </a:t>
            </a:r>
            <a:r>
              <a:rPr lang="en-US" dirty="0" err="1"/>
              <a:t>funciones</a:t>
            </a:r>
            <a:r>
              <a:rPr lang="en-US" dirty="0"/>
              <a:t>.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vuelve</a:t>
            </a:r>
            <a:r>
              <a:rPr lang="en-US" dirty="0"/>
              <a:t> </a:t>
            </a:r>
            <a:r>
              <a:rPr lang="en-US" dirty="0" err="1"/>
              <a:t>debil</a:t>
            </a:r>
            <a:r>
              <a:rPr lang="en-US" dirty="0"/>
              <a:t> y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no </a:t>
            </a:r>
            <a:r>
              <a:rPr lang="en-US" dirty="0" err="1"/>
              <a:t>crece</a:t>
            </a:r>
            <a:r>
              <a:rPr lang="en-US" dirty="0"/>
              <a:t> bien.</a:t>
            </a:r>
          </a:p>
        </p:txBody>
      </p:sp>
      <p:pic>
        <p:nvPicPr>
          <p:cNvPr id="9" name="Google Shape;686;p66" descr="Vintage Medical Images | Free Photos, PNG Stickers, Wallpapers &amp;  Backgrounds - rawpixel">
            <a:extLst>
              <a:ext uri="{FF2B5EF4-FFF2-40B4-BE49-F238E27FC236}">
                <a16:creationId xmlns:a16="http://schemas.microsoft.com/office/drawing/2014/main" id="{80CC6291-AE28-58E7-5A35-6560739318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31420" y="2604404"/>
            <a:ext cx="1774271" cy="225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7;p66">
            <a:extLst>
              <a:ext uri="{FF2B5EF4-FFF2-40B4-BE49-F238E27FC236}">
                <a16:creationId xmlns:a16="http://schemas.microsoft.com/office/drawing/2014/main" id="{8F165779-8333-6C1C-F987-64012793D1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1767" t="46265" r="11390" b="27535"/>
          <a:stretch/>
        </p:blipFill>
        <p:spPr>
          <a:xfrm>
            <a:off x="980362" y="2514534"/>
            <a:ext cx="1338051" cy="117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88;p66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3FB45F10-E5F0-BE1C-FBD9-1556BCD13F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109" y="3563159"/>
            <a:ext cx="906271" cy="1242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229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alcohol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279C4-5294-403D-8A88-1CA2B7C596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1086836"/>
          </a:xfrm>
        </p:spPr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bebes</a:t>
            </a:r>
            <a:r>
              <a:rPr lang="en-US" dirty="0"/>
              <a:t> alcohol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afectar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. Este </a:t>
            </a:r>
            <a:r>
              <a:rPr lang="en-US" dirty="0" err="1"/>
              <a:t>incluye</a:t>
            </a:r>
            <a:r>
              <a:rPr lang="en-US" dirty="0"/>
              <a:t> la cerveza y la chicha </a:t>
            </a:r>
            <a:r>
              <a:rPr lang="en-US" dirty="0" err="1"/>
              <a:t>fuerte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0B759-BEFD-E0F7-0B73-03A58DFD82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4259358"/>
            <a:ext cx="3752850" cy="1583254"/>
          </a:xfrm>
        </p:spPr>
        <p:txBody>
          <a:bodyPr/>
          <a:lstStyle/>
          <a:p>
            <a:r>
              <a:rPr lang="en-US" dirty="0"/>
              <a:t>Tu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nacido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trastorno</a:t>
            </a:r>
            <a:r>
              <a:rPr lang="en-US" dirty="0"/>
              <a:t> de alcohol fetal, un syndrome </a:t>
            </a:r>
            <a:r>
              <a:rPr lang="en-US" dirty="0" err="1"/>
              <a:t>permanente</a:t>
            </a:r>
            <a:r>
              <a:rPr lang="en-US" dirty="0"/>
              <a:t>. Para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vida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y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decisions </a:t>
            </a:r>
            <a:r>
              <a:rPr lang="en-US" dirty="0" err="1"/>
              <a:t>saludables</a:t>
            </a:r>
            <a:r>
              <a:rPr lang="en-US" dirty="0"/>
              <a:t>.</a:t>
            </a:r>
          </a:p>
        </p:txBody>
      </p:sp>
      <p:pic>
        <p:nvPicPr>
          <p:cNvPr id="6" name="Google Shape;710;p67" descr="Alcohol,beer,bottle,clean,detail - free image from needpix.com">
            <a:extLst>
              <a:ext uri="{FF2B5EF4-FFF2-40B4-BE49-F238E27FC236}">
                <a16:creationId xmlns:a16="http://schemas.microsoft.com/office/drawing/2014/main" id="{8A5FB56C-C059-0915-36AE-3DAC87621C4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085" r="1"/>
          <a:stretch/>
        </p:blipFill>
        <p:spPr>
          <a:xfrm>
            <a:off x="111929" y="2757989"/>
            <a:ext cx="2106222" cy="146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11;p67">
            <a:extLst>
              <a:ext uri="{FF2B5EF4-FFF2-40B4-BE49-F238E27FC236}">
                <a16:creationId xmlns:a16="http://schemas.microsoft.com/office/drawing/2014/main" id="{EB6288CA-1A8D-C163-C11A-C8F9A36D46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953" r="6268"/>
          <a:stretch/>
        </p:blipFill>
        <p:spPr>
          <a:xfrm>
            <a:off x="2284574" y="2931169"/>
            <a:ext cx="1646881" cy="126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12;p67" descr="Free false error is missing vector">
            <a:extLst>
              <a:ext uri="{FF2B5EF4-FFF2-40B4-BE49-F238E27FC236}">
                <a16:creationId xmlns:a16="http://schemas.microsoft.com/office/drawing/2014/main" id="{3FC7F936-3B21-0483-9231-76D113A880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693" y="2150925"/>
            <a:ext cx="2194536" cy="219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65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alcohol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9D55F-CC54-D839-D74C-984F05C3D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188" y="1005852"/>
            <a:ext cx="3158357" cy="4756751"/>
          </a:xfrm>
        </p:spPr>
        <p:txBody>
          <a:bodyPr/>
          <a:lstStyle/>
          <a:p>
            <a:pPr algn="l"/>
            <a:r>
              <a:rPr lang="en-US" sz="1800" dirty="0"/>
              <a:t>El </a:t>
            </a:r>
            <a:r>
              <a:rPr lang="en-US" sz="1800" dirty="0" err="1"/>
              <a:t>niño</a:t>
            </a:r>
            <a:r>
              <a:rPr lang="en-US" sz="1800" dirty="0"/>
              <a:t> </a:t>
            </a:r>
            <a:r>
              <a:rPr lang="en-US" sz="1800" dirty="0" err="1"/>
              <a:t>afectado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alcohol </a:t>
            </a:r>
            <a:r>
              <a:rPr lang="en-US" sz="1800" dirty="0" err="1"/>
              <a:t>durante</a:t>
            </a:r>
            <a:r>
              <a:rPr lang="en-US" sz="1800" dirty="0"/>
              <a:t> </a:t>
            </a:r>
            <a:r>
              <a:rPr lang="en-US" sz="1800" dirty="0" err="1"/>
              <a:t>el</a:t>
            </a:r>
            <a:r>
              <a:rPr lang="en-US" sz="1800" dirty="0"/>
              <a:t> </a:t>
            </a:r>
            <a:r>
              <a:rPr lang="en-US" sz="1800" dirty="0" err="1"/>
              <a:t>embarazo</a:t>
            </a:r>
            <a:r>
              <a:rPr lang="en-US" sz="1800" dirty="0"/>
              <a:t> </a:t>
            </a:r>
            <a:r>
              <a:rPr lang="en-US" sz="1800" dirty="0" err="1"/>
              <a:t>puede</a:t>
            </a:r>
            <a:r>
              <a:rPr lang="en-US" sz="1800" dirty="0"/>
              <a:t> ser: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 err="1"/>
              <a:t>Descoórdinado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No </a:t>
            </a:r>
            <a:r>
              <a:rPr lang="en-US" sz="1800" dirty="0" err="1"/>
              <a:t>crece</a:t>
            </a:r>
            <a:r>
              <a:rPr lang="en-US" sz="1800" dirty="0"/>
              <a:t> bien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Le </a:t>
            </a:r>
            <a:r>
              <a:rPr lang="en-US" sz="1800" dirty="0" err="1"/>
              <a:t>dificulta</a:t>
            </a:r>
            <a:r>
              <a:rPr lang="en-US" sz="1800" dirty="0"/>
              <a:t> </a:t>
            </a:r>
            <a:r>
              <a:rPr lang="en-US" sz="1800" dirty="0" err="1"/>
              <a:t>aprender</a:t>
            </a:r>
            <a:r>
              <a:rPr lang="en-US" sz="1800" dirty="0"/>
              <a:t> 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y </a:t>
            </a:r>
            <a:r>
              <a:rPr lang="en-US" sz="1800" dirty="0" err="1"/>
              <a:t>prestar</a:t>
            </a:r>
            <a:r>
              <a:rPr lang="en-US" sz="1800" dirty="0"/>
              <a:t> </a:t>
            </a:r>
            <a:r>
              <a:rPr lang="en-US" sz="1800" dirty="0" err="1"/>
              <a:t>atención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Memoria </a:t>
            </a:r>
            <a:r>
              <a:rPr lang="en-US" sz="1800" dirty="0" err="1"/>
              <a:t>pobre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Tarde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hablar</a:t>
            </a:r>
            <a:r>
              <a:rPr lang="en-US" sz="1800" dirty="0"/>
              <a:t> </a:t>
            </a:r>
          </a:p>
        </p:txBody>
      </p:sp>
      <p:pic>
        <p:nvPicPr>
          <p:cNvPr id="2" name="Google Shape;738;p68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F2FC12AA-96FA-8974-0732-72930FA8D2E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7276" y="1548835"/>
            <a:ext cx="1315902" cy="131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39;p68" descr="Fetus Prenatal Embryonic State - Vector Image">
            <a:extLst>
              <a:ext uri="{FF2B5EF4-FFF2-40B4-BE49-F238E27FC236}">
                <a16:creationId xmlns:a16="http://schemas.microsoft.com/office/drawing/2014/main" id="{AE9DF20A-AE33-5D7D-D7A3-654DAB30DB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4081" y="2651771"/>
            <a:ext cx="1523518" cy="2777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38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alcohol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A25-2E53-7DBB-AF70-920951C7BE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335045"/>
          </a:xfrm>
        </p:spPr>
        <p:txBody>
          <a:bodyPr/>
          <a:lstStyle/>
          <a:p>
            <a:r>
              <a:rPr lang="en-US" dirty="0"/>
              <a:t>No hay un </a:t>
            </a:r>
            <a:r>
              <a:rPr lang="en-US" dirty="0" err="1"/>
              <a:t>tratamiento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afectado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alcohol,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cambiado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. </a:t>
            </a:r>
            <a:r>
              <a:rPr lang="en-US" dirty="0" err="1"/>
              <a:t>Evitalo</a:t>
            </a:r>
            <a:r>
              <a:rPr lang="en-US" dirty="0"/>
              <a:t> –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tomas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un </a:t>
            </a:r>
            <a:r>
              <a:rPr lang="en-US" dirty="0" err="1"/>
              <a:t>embarazo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89773-D853-45B0-AC49-1D15956BA4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4507196"/>
            <a:ext cx="3752850" cy="1335045"/>
          </a:xfrm>
        </p:spPr>
        <p:txBody>
          <a:bodyPr/>
          <a:lstStyle/>
          <a:p>
            <a:r>
              <a:rPr lang="en-US" dirty="0"/>
              <a:t>Los padres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apoyar</a:t>
            </a:r>
            <a:r>
              <a:rPr lang="en-US" dirty="0"/>
              <a:t> y </a:t>
            </a:r>
            <a:r>
              <a:rPr lang="en-US" dirty="0" err="1"/>
              <a:t>enseñar</a:t>
            </a:r>
            <a:r>
              <a:rPr lang="en-US" dirty="0"/>
              <a:t>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hijo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afectado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vida</a:t>
            </a:r>
            <a:r>
              <a:rPr lang="en-US" dirty="0"/>
              <a:t>. </a:t>
            </a: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niños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efectos</a:t>
            </a:r>
            <a:r>
              <a:rPr lang="en-US" dirty="0"/>
              <a:t> </a:t>
            </a:r>
            <a:r>
              <a:rPr lang="en-US" dirty="0" err="1"/>
              <a:t>leves</a:t>
            </a:r>
            <a:r>
              <a:rPr lang="en-US" dirty="0"/>
              <a:t>,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discapacitados</a:t>
            </a:r>
            <a:r>
              <a:rPr lang="en-US" dirty="0"/>
              <a:t>.</a:t>
            </a:r>
          </a:p>
        </p:txBody>
      </p:sp>
      <p:pic>
        <p:nvPicPr>
          <p:cNvPr id="6" name="Google Shape;764;p69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1B1DF655-AABF-DACA-39AC-A9FE3EBBFA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189" y="2808004"/>
            <a:ext cx="1370809" cy="1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5;p69" descr="Man Kid Teacher Images | Free Photos, PNG Stickers, Wallpapers &amp;  Backgrounds - rawpixel">
            <a:extLst>
              <a:ext uri="{FF2B5EF4-FFF2-40B4-BE49-F238E27FC236}">
                <a16:creationId xmlns:a16="http://schemas.microsoft.com/office/drawing/2014/main" id="{F2F13DF4-C094-0EA4-3BD2-8E45E5AA22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228" t="13768" r="10877" b="14035"/>
          <a:stretch/>
        </p:blipFill>
        <p:spPr>
          <a:xfrm>
            <a:off x="1649571" y="2641363"/>
            <a:ext cx="2280668" cy="16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880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alcohol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3648-07E2-7FF9-5BA7-DD3B724C5E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" y="2053090"/>
            <a:ext cx="3752850" cy="3628494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bebes</a:t>
            </a:r>
            <a:r>
              <a:rPr lang="en-US" dirty="0"/>
              <a:t> alcohol, </a:t>
            </a:r>
            <a:r>
              <a:rPr lang="en-US" dirty="0" err="1"/>
              <a:t>entra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y </a:t>
            </a:r>
            <a:r>
              <a:rPr lang="en-US" dirty="0" err="1"/>
              <a:t>después</a:t>
            </a:r>
            <a:r>
              <a:rPr lang="en-US" dirty="0"/>
              <a:t> </a:t>
            </a:r>
            <a:r>
              <a:rPr lang="en-US" dirty="0" err="1"/>
              <a:t>entra</a:t>
            </a:r>
            <a:r>
              <a:rPr lang="en-US" dirty="0"/>
              <a:t> al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vientre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veneno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interrumpe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desarrollo</a:t>
            </a:r>
            <a:r>
              <a:rPr lang="en-US" dirty="0"/>
              <a:t> normal. </a:t>
            </a:r>
          </a:p>
          <a:p>
            <a:endParaRPr lang="en-US" dirty="0"/>
          </a:p>
          <a:p>
            <a:r>
              <a:rPr lang="en-US" dirty="0"/>
              <a:t>Hasta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pequeña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cantidad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daño</a:t>
            </a:r>
            <a:r>
              <a:rPr lang="en-US" dirty="0"/>
              <a:t> al </a:t>
            </a:r>
            <a:r>
              <a:rPr lang="en-US" dirty="0" err="1"/>
              <a:t>bebe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primeros</a:t>
            </a:r>
            <a:r>
              <a:rPr lang="en-US" dirty="0"/>
              <a:t> meses del </a:t>
            </a:r>
            <a:r>
              <a:rPr lang="en-US" dirty="0" err="1"/>
              <a:t>embarazo</a:t>
            </a:r>
            <a:r>
              <a:rPr lang="en-US" dirty="0"/>
              <a:t>.</a:t>
            </a:r>
          </a:p>
        </p:txBody>
      </p:sp>
      <p:pic>
        <p:nvPicPr>
          <p:cNvPr id="10" name="Google Shape;790;p70">
            <a:extLst>
              <a:ext uri="{FF2B5EF4-FFF2-40B4-BE49-F238E27FC236}">
                <a16:creationId xmlns:a16="http://schemas.microsoft.com/office/drawing/2014/main" id="{17D7E9C9-E624-4FD2-B269-91B39FF3C3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034" t="32371" r="16139" b="17975"/>
          <a:stretch/>
        </p:blipFill>
        <p:spPr>
          <a:xfrm>
            <a:off x="758893" y="1047721"/>
            <a:ext cx="2700034" cy="107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91;p70" descr="Download free photo of Anatomical,anatomy,birth,child,diagram - from  needpix.com">
            <a:extLst>
              <a:ext uri="{FF2B5EF4-FFF2-40B4-BE49-F238E27FC236}">
                <a16:creationId xmlns:a16="http://schemas.microsoft.com/office/drawing/2014/main" id="{9630FB42-03A3-C126-3AF8-8EE7242C2A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0249" y="2592576"/>
            <a:ext cx="1649286" cy="2549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705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D3CF3B-6431-5222-42D3-13F76A4C2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Pre-eclampsia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0C0516-90A9-2E63-7C3A-2639126B69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49680"/>
            <a:ext cx="3752850" cy="1086836"/>
          </a:xfrm>
        </p:spPr>
        <p:txBody>
          <a:bodyPr/>
          <a:lstStyle/>
          <a:p>
            <a:r>
              <a:rPr lang="en-US" dirty="0"/>
              <a:t>Una persona con pre-eclampsia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presión</a:t>
            </a:r>
            <a:r>
              <a:rPr lang="en-US" dirty="0"/>
              <a:t> de </a:t>
            </a:r>
            <a:r>
              <a:rPr lang="en-US" dirty="0" err="1"/>
              <a:t>sangre</a:t>
            </a:r>
            <a:r>
              <a:rPr lang="en-US" dirty="0"/>
              <a:t> y </a:t>
            </a:r>
            <a:r>
              <a:rPr lang="en-US" dirty="0" err="1"/>
              <a:t>hinchazon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embarazo</a:t>
            </a:r>
            <a:r>
              <a:rPr lang="en-US" dirty="0"/>
              <a:t>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186908B-4AE6-8D67-F48C-C00DF9D38A25}"/>
              </a:ext>
            </a:extLst>
          </p:cNvPr>
          <p:cNvSpPr txBox="1">
            <a:spLocks/>
          </p:cNvSpPr>
          <p:nvPr/>
        </p:nvSpPr>
        <p:spPr>
          <a:xfrm>
            <a:off x="178605" y="3626146"/>
            <a:ext cx="3752850" cy="590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afectar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crecimiento</a:t>
            </a:r>
            <a:r>
              <a:rPr lang="en-US" dirty="0"/>
              <a:t> del </a:t>
            </a:r>
            <a:r>
              <a:rPr lang="en-US" dirty="0" err="1"/>
              <a:t>bebe</a:t>
            </a:r>
            <a:r>
              <a:rPr lang="en-US" dirty="0"/>
              <a:t>, no </a:t>
            </a:r>
            <a:r>
              <a:rPr lang="en-US" dirty="0" err="1"/>
              <a:t>crecerá</a:t>
            </a:r>
            <a:r>
              <a:rPr lang="en-US" dirty="0"/>
              <a:t> tanto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debe</a:t>
            </a:r>
            <a:r>
              <a:rPr lang="en-US" dirty="0"/>
              <a:t>.</a:t>
            </a:r>
          </a:p>
        </p:txBody>
      </p:sp>
      <p:pic>
        <p:nvPicPr>
          <p:cNvPr id="11" name="Picture 2" descr="A premature baby born in Yekatit 12 hospital | Yekatit 12 ho… | Flickr">
            <a:extLst>
              <a:ext uri="{FF2B5EF4-FFF2-40B4-BE49-F238E27FC236}">
                <a16:creationId xmlns:a16="http://schemas.microsoft.com/office/drawing/2014/main" id="{13292133-60D1-BEBC-50B9-0AD86F5EA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3020"/>
          <a:stretch/>
        </p:blipFill>
        <p:spPr bwMode="auto">
          <a:xfrm>
            <a:off x="738055" y="4216564"/>
            <a:ext cx="2599096" cy="15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blood pressure measuring machine blood pressure health vector">
            <a:extLst>
              <a:ext uri="{FF2B5EF4-FFF2-40B4-BE49-F238E27FC236}">
                <a16:creationId xmlns:a16="http://schemas.microsoft.com/office/drawing/2014/main" id="{8A1C3389-11F6-094D-8775-CE4AC9AB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5" y="2411994"/>
            <a:ext cx="1334104" cy="9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Primary Intestinal Lymphangiectasia - wikidoc">
            <a:extLst>
              <a:ext uri="{FF2B5EF4-FFF2-40B4-BE49-F238E27FC236}">
                <a16:creationId xmlns:a16="http://schemas.microsoft.com/office/drawing/2014/main" id="{BB5FF5C3-0DC4-20F2-B7C3-86DA3629F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538" y="2389191"/>
            <a:ext cx="975207" cy="123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83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8241C-3DAC-52DF-5C1D-1FF4C60D4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Pre-eclampsia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BF350CA-6FB6-BCD9-65E6-EF81DCB1ED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127" y="2192216"/>
            <a:ext cx="1880272" cy="343235"/>
          </a:xfrm>
        </p:spPr>
        <p:txBody>
          <a:bodyPr/>
          <a:lstStyle/>
          <a:p>
            <a:r>
              <a:rPr lang="en-US" sz="1800" dirty="0" err="1"/>
              <a:t>Naúseas</a:t>
            </a:r>
            <a:endParaRPr lang="en-US" sz="1800" dirty="0"/>
          </a:p>
        </p:txBody>
      </p:sp>
      <p:pic>
        <p:nvPicPr>
          <p:cNvPr id="25" name="Picture 4" descr="Free headache woman sad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95D5F87B-D7D8-949D-C9B8-62E04F03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2" y="2612301"/>
            <a:ext cx="1217082" cy="9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hlinkClick r:id="rId4" action="ppaction://hlinksldjump"/>
            <a:extLst>
              <a:ext uri="{FF2B5EF4-FFF2-40B4-BE49-F238E27FC236}">
                <a16:creationId xmlns:a16="http://schemas.microsoft.com/office/drawing/2014/main" id="{83F73AC6-7018-4331-A978-2BB4AEF61B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662" t="15608" r="-1"/>
          <a:stretch/>
        </p:blipFill>
        <p:spPr>
          <a:xfrm>
            <a:off x="2542813" y="1097308"/>
            <a:ext cx="806125" cy="1157713"/>
          </a:xfrm>
          <a:prstGeom prst="rect">
            <a:avLst/>
          </a:prstGeom>
        </p:spPr>
      </p:pic>
      <p:pic>
        <p:nvPicPr>
          <p:cNvPr id="27" name="Picture 4" descr="Treatments for Mood Disorders | Abnormal Psychology">
            <a:hlinkClick r:id="rId4" action="ppaction://hlinksldjump"/>
            <a:extLst>
              <a:ext uri="{FF2B5EF4-FFF2-40B4-BE49-F238E27FC236}">
                <a16:creationId xmlns:a16="http://schemas.microsoft.com/office/drawing/2014/main" id="{E82B9D17-0CC9-8D2F-B2B5-CC2AC16B7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4" y="1293913"/>
            <a:ext cx="707718" cy="89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Terapia por insuficiencia acomodativa - Tu Optometrista">
            <a:hlinkClick r:id="rId7" action="ppaction://hlinksldjump"/>
            <a:extLst>
              <a:ext uri="{FF2B5EF4-FFF2-40B4-BE49-F238E27FC236}">
                <a16:creationId xmlns:a16="http://schemas.microsoft.com/office/drawing/2014/main" id="{A6A6AE70-B367-4DF4-E64F-C37B9251B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14" y="2903567"/>
            <a:ext cx="976425" cy="65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Free glasses frequency glasses frame vector">
            <a:hlinkClick r:id="rId7" action="ppaction://hlinksldjump"/>
            <a:extLst>
              <a:ext uri="{FF2B5EF4-FFF2-40B4-BE49-F238E27FC236}">
                <a16:creationId xmlns:a16="http://schemas.microsoft.com/office/drawing/2014/main" id="{73861CAF-B574-865F-CD55-7498EF96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33" y="2560332"/>
            <a:ext cx="1317854" cy="65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hlinkClick r:id="rId10" action="ppaction://hlinksldjump"/>
            <a:extLst>
              <a:ext uri="{FF2B5EF4-FFF2-40B4-BE49-F238E27FC236}">
                <a16:creationId xmlns:a16="http://schemas.microsoft.com/office/drawing/2014/main" id="{189DCD1B-D317-5561-2438-835DACC60E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535" y="4141102"/>
            <a:ext cx="582538" cy="1188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9590F8-FC7A-0C19-376E-6520985B45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7459"/>
          <a:stretch/>
        </p:blipFill>
        <p:spPr>
          <a:xfrm>
            <a:off x="2657553" y="4151456"/>
            <a:ext cx="679967" cy="929164"/>
          </a:xfrm>
          <a:prstGeom prst="rect">
            <a:avLst/>
          </a:prstGeom>
        </p:spPr>
      </p:pic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4C40224B-4647-C492-5E72-5BC6DDF3A779}"/>
              </a:ext>
            </a:extLst>
          </p:cNvPr>
          <p:cNvSpPr txBox="1">
            <a:spLocks/>
          </p:cNvSpPr>
          <p:nvPr/>
        </p:nvSpPr>
        <p:spPr>
          <a:xfrm>
            <a:off x="2057400" y="2192216"/>
            <a:ext cx="1880272" cy="3432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en-US" dirty="0" err="1"/>
              <a:t>Vomito</a:t>
            </a:r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D1E061E5-2EF9-1A10-550F-77476DE1885A}"/>
              </a:ext>
            </a:extLst>
          </p:cNvPr>
          <p:cNvSpPr txBox="1">
            <a:spLocks/>
          </p:cNvSpPr>
          <p:nvPr/>
        </p:nvSpPr>
        <p:spPr>
          <a:xfrm>
            <a:off x="177127" y="3548566"/>
            <a:ext cx="1880273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Dolor de cabeza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FC3D0A98-6D7E-B19D-190A-DD2BE044ACE4}"/>
              </a:ext>
            </a:extLst>
          </p:cNvPr>
          <p:cNvSpPr txBox="1">
            <a:spLocks/>
          </p:cNvSpPr>
          <p:nvPr/>
        </p:nvSpPr>
        <p:spPr>
          <a:xfrm>
            <a:off x="2057400" y="3548566"/>
            <a:ext cx="1880272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vision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D6626783-88CB-5C10-0E95-92A3C3E6C73D}"/>
              </a:ext>
            </a:extLst>
          </p:cNvPr>
          <p:cNvSpPr txBox="1">
            <a:spLocks/>
          </p:cNvSpPr>
          <p:nvPr/>
        </p:nvSpPr>
        <p:spPr>
          <a:xfrm>
            <a:off x="177127" y="5258961"/>
            <a:ext cx="1880273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37F78961-7BBA-015B-500A-BBA370BADA89}"/>
              </a:ext>
            </a:extLst>
          </p:cNvPr>
          <p:cNvSpPr txBox="1">
            <a:spLocks/>
          </p:cNvSpPr>
          <p:nvPr/>
        </p:nvSpPr>
        <p:spPr>
          <a:xfrm>
            <a:off x="2057400" y="5034029"/>
            <a:ext cx="1880273" cy="8418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Dolor </a:t>
            </a:r>
            <a:r>
              <a:rPr lang="en-US" dirty="0" err="1"/>
              <a:t>debajo</a:t>
            </a:r>
            <a:r>
              <a:rPr lang="en-US" dirty="0"/>
              <a:t> de las </a:t>
            </a:r>
            <a:r>
              <a:rPr lang="en-US" dirty="0" err="1"/>
              <a:t>costillas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lado</a:t>
            </a:r>
            <a:r>
              <a:rPr lang="en-US" dirty="0"/>
              <a:t> derecho</a:t>
            </a:r>
          </a:p>
        </p:txBody>
      </p:sp>
    </p:spTree>
    <p:extLst>
      <p:ext uri="{BB962C8B-B14F-4D97-AF65-F5344CB8AC3E}">
        <p14:creationId xmlns:p14="http://schemas.microsoft.com/office/powerpoint/2010/main" val="280633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DC3E2-EFCB-2D2D-AA3F-4B6512DB9F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Pre-eclampsia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D947-AB44-FBC9-8778-D72BC94627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102003"/>
            <a:ext cx="2700963" cy="1589731"/>
          </a:xfrm>
        </p:spPr>
        <p:txBody>
          <a:bodyPr/>
          <a:lstStyle/>
          <a:p>
            <a:r>
              <a:rPr lang="en-US" sz="1800" dirty="0"/>
              <a:t>Una </a:t>
            </a:r>
            <a:r>
              <a:rPr lang="en-US" sz="1800" dirty="0" err="1"/>
              <a:t>vez</a:t>
            </a:r>
            <a:r>
              <a:rPr lang="en-US" sz="1800" dirty="0"/>
              <a:t> que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mujer</a:t>
            </a:r>
            <a:r>
              <a:rPr lang="en-US" sz="1800" dirty="0"/>
              <a:t> </a:t>
            </a:r>
            <a:r>
              <a:rPr lang="en-US" sz="1800" dirty="0" err="1"/>
              <a:t>tiene</a:t>
            </a:r>
            <a:r>
              <a:rPr lang="en-US" sz="1800" dirty="0"/>
              <a:t> pre-eclampsia, lo </a:t>
            </a:r>
            <a:r>
              <a:rPr lang="en-US" sz="1800" dirty="0" err="1"/>
              <a:t>tiene</a:t>
            </a:r>
            <a:r>
              <a:rPr lang="en-US" sz="1800" dirty="0"/>
              <a:t> hasta que da a luz. </a:t>
            </a:r>
            <a:r>
              <a:rPr lang="en-US" sz="1800" b="1" dirty="0"/>
              <a:t>Es </a:t>
            </a:r>
            <a:r>
              <a:rPr lang="en-US" sz="1800" b="1" dirty="0" err="1"/>
              <a:t>muy</a:t>
            </a:r>
            <a:r>
              <a:rPr lang="en-US" sz="1800" b="1" dirty="0"/>
              <a:t> </a:t>
            </a:r>
            <a:r>
              <a:rPr lang="en-US" sz="1800" b="1" dirty="0" err="1"/>
              <a:t>importante</a:t>
            </a:r>
            <a:r>
              <a:rPr lang="en-US" sz="1800" b="1" dirty="0"/>
              <a:t> ser </a:t>
            </a:r>
            <a:r>
              <a:rPr lang="en-US" sz="1800" b="1" dirty="0" err="1"/>
              <a:t>monitoreada</a:t>
            </a:r>
            <a:r>
              <a:rPr lang="en-US" sz="1800" b="1" dirty="0"/>
              <a:t> y </a:t>
            </a:r>
            <a:r>
              <a:rPr lang="en-US" sz="1800" b="1" dirty="0" err="1"/>
              <a:t>dar</a:t>
            </a:r>
            <a:r>
              <a:rPr lang="en-US" sz="1800" b="1" dirty="0"/>
              <a:t> a luz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el</a:t>
            </a:r>
            <a:r>
              <a:rPr lang="en-US" sz="1800" b="1" dirty="0"/>
              <a:t> hospital. 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4B88FDA-A210-0417-602F-D324F2FA3EE6}"/>
              </a:ext>
            </a:extLst>
          </p:cNvPr>
          <p:cNvSpPr txBox="1">
            <a:spLocks/>
          </p:cNvSpPr>
          <p:nvPr/>
        </p:nvSpPr>
        <p:spPr>
          <a:xfrm>
            <a:off x="182561" y="2991385"/>
            <a:ext cx="3716845" cy="21652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800" dirty="0" err="1"/>
              <a:t>Cosas</a:t>
            </a:r>
            <a:r>
              <a:rPr lang="en-US" sz="1800" dirty="0"/>
              <a:t> que </a:t>
            </a:r>
            <a:r>
              <a:rPr lang="en-US" sz="1800" dirty="0" err="1"/>
              <a:t>ayudan</a:t>
            </a:r>
            <a:r>
              <a:rPr lang="en-US" sz="1800" dirty="0"/>
              <a:t>:</a:t>
            </a:r>
          </a:p>
          <a:p>
            <a:pPr marL="2857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dirty="0" err="1"/>
              <a:t>Descansar</a:t>
            </a:r>
            <a:r>
              <a:rPr lang="en-US" sz="1800" dirty="0"/>
              <a:t>, no </a:t>
            </a:r>
            <a:r>
              <a:rPr lang="en-US" sz="1800" dirty="0" err="1"/>
              <a:t>hacer</a:t>
            </a:r>
            <a:r>
              <a:rPr lang="en-US" sz="1800" dirty="0"/>
              <a:t> </a:t>
            </a:r>
            <a:r>
              <a:rPr lang="en-US" sz="1800" dirty="0" err="1"/>
              <a:t>trabajo</a:t>
            </a:r>
            <a:r>
              <a:rPr lang="en-US" sz="1800" dirty="0"/>
              <a:t> </a:t>
            </a:r>
            <a:r>
              <a:rPr lang="en-US" sz="1800" dirty="0" err="1"/>
              <a:t>fisico</a:t>
            </a:r>
            <a:endParaRPr lang="en-US" sz="1800" dirty="0"/>
          </a:p>
          <a:p>
            <a:pPr marL="2857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Tomar </a:t>
            </a:r>
            <a:r>
              <a:rPr lang="en-US" sz="1800" dirty="0" err="1"/>
              <a:t>agua</a:t>
            </a:r>
            <a:r>
              <a:rPr lang="en-US" sz="1800" dirty="0"/>
              <a:t>, no coma </a:t>
            </a:r>
            <a:r>
              <a:rPr lang="en-US" sz="1800" dirty="0" err="1"/>
              <a:t>mucho</a:t>
            </a:r>
            <a:r>
              <a:rPr lang="en-US" sz="1800" dirty="0"/>
              <a:t> </a:t>
            </a:r>
            <a:r>
              <a:rPr lang="en-US" sz="1800" dirty="0" err="1"/>
              <a:t>sal</a:t>
            </a:r>
            <a:endParaRPr lang="en-US" sz="1800" dirty="0"/>
          </a:p>
          <a:p>
            <a:pPr marL="285750" indent="-285750">
              <a:spcBef>
                <a:spcPts val="0"/>
              </a:spcBef>
              <a:buClrTx/>
              <a:buFont typeface="Arial" panose="020B0604020202020204" pitchFamily="34" charset="0"/>
              <a:buChar char="•"/>
            </a:pPr>
            <a:r>
              <a:rPr lang="en-US" sz="1800" dirty="0" err="1"/>
              <a:t>Medicación</a:t>
            </a:r>
            <a:r>
              <a:rPr lang="en-US" sz="1800" dirty="0"/>
              <a:t> para </a:t>
            </a:r>
            <a:r>
              <a:rPr lang="en-US" sz="1800" dirty="0" err="1"/>
              <a:t>bajar</a:t>
            </a:r>
            <a:r>
              <a:rPr lang="en-US" sz="1800" dirty="0"/>
              <a:t> la </a:t>
            </a:r>
            <a:r>
              <a:rPr lang="en-US" sz="1800" dirty="0" err="1"/>
              <a:t>presión</a:t>
            </a:r>
            <a:r>
              <a:rPr lang="en-US" sz="1800" dirty="0"/>
              <a:t> de </a:t>
            </a:r>
            <a:r>
              <a:rPr lang="en-US" sz="1800" dirty="0" err="1"/>
              <a:t>sangra</a:t>
            </a:r>
            <a:r>
              <a:rPr lang="en-US" sz="1800" dirty="0"/>
              <a:t> y reducer </a:t>
            </a:r>
            <a:r>
              <a:rPr lang="en-US" sz="1800" dirty="0" err="1"/>
              <a:t>el</a:t>
            </a:r>
            <a:r>
              <a:rPr lang="en-US" sz="1800" dirty="0"/>
              <a:t> </a:t>
            </a:r>
            <a:r>
              <a:rPr lang="en-US" sz="1800" dirty="0" err="1"/>
              <a:t>riesgo</a:t>
            </a:r>
            <a:r>
              <a:rPr lang="en-US" sz="1800" dirty="0"/>
              <a:t> de </a:t>
            </a:r>
            <a:r>
              <a:rPr lang="en-US" sz="1800" dirty="0" err="1"/>
              <a:t>convulsiónes</a:t>
            </a:r>
            <a:endParaRPr lang="en-US" sz="1800" dirty="0"/>
          </a:p>
          <a:p>
            <a:pPr>
              <a:buClrTx/>
            </a:pPr>
            <a:endParaRPr lang="en-US" sz="1800" dirty="0"/>
          </a:p>
        </p:txBody>
      </p:sp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466441EA-71C0-6301-F24A-69219B5ED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6" t="8676" r="22845"/>
          <a:stretch/>
        </p:blipFill>
        <p:spPr>
          <a:xfrm>
            <a:off x="2747434" y="1185577"/>
            <a:ext cx="1187978" cy="1531526"/>
          </a:xfrm>
          <a:prstGeom prst="rect">
            <a:avLst/>
          </a:prstGeom>
        </p:spPr>
      </p:pic>
      <p:pic>
        <p:nvPicPr>
          <p:cNvPr id="9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53A50316-060E-9437-BD6A-2993690A8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10" y="4720418"/>
            <a:ext cx="1028092" cy="10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ree water cup drink vector">
            <a:extLst>
              <a:ext uri="{FF2B5EF4-FFF2-40B4-BE49-F238E27FC236}">
                <a16:creationId xmlns:a16="http://schemas.microsoft.com/office/drawing/2014/main" id="{002B2383-8A16-5A0A-B29E-E4A44DE33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75" y="4773432"/>
            <a:ext cx="468931" cy="92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bed hospital medical vector">
            <a:extLst>
              <a:ext uri="{FF2B5EF4-FFF2-40B4-BE49-F238E27FC236}">
                <a16:creationId xmlns:a16="http://schemas.microsoft.com/office/drawing/2014/main" id="{DE919BC9-8265-C5B9-3151-E78BC1B2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3662" y="4773432"/>
            <a:ext cx="1165103" cy="10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72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DBE86-CD20-5AE2-96ED-7FED4B2C0A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Sintomas</a:t>
            </a:r>
            <a:r>
              <a:rPr lang="en-US" dirty="0"/>
              <a:t> </a:t>
            </a:r>
            <a:r>
              <a:rPr lang="en-US" dirty="0" err="1"/>
              <a:t>alarmantes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632C-9F10-5000-ACA9-8D0783EAC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peligrosas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8FCBB-1EFE-E991-5C33-028BD5590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Después</a:t>
            </a:r>
            <a:r>
              <a:rPr lang="en-US" dirty="0"/>
              <a:t> de Dar a Luz</a:t>
            </a:r>
          </a:p>
        </p:txBody>
      </p:sp>
      <p:pic>
        <p:nvPicPr>
          <p:cNvPr id="11" name="Google Shape;188;p47" descr="A cartoon of a ambulance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7264847-82A3-04CF-F568-450AFF4FF0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669" y="2140427"/>
            <a:ext cx="1969103" cy="108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9;p47" descr="Free doctor female doctor secretary illustration">
            <a:hlinkClick r:id="rId5" action="ppaction://hlinksldjump"/>
            <a:extLst>
              <a:ext uri="{FF2B5EF4-FFF2-40B4-BE49-F238E27FC236}">
                <a16:creationId xmlns:a16="http://schemas.microsoft.com/office/drawing/2014/main" id="{212A7CD6-D051-614A-8EAE-4D73938B09D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664" y="4356505"/>
            <a:ext cx="1581475" cy="19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92;p47" descr="A red and white triangle sign with a black exclamation mark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9AFE6942-CBEB-AC35-658C-F058B66547F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66484" y="817800"/>
            <a:ext cx="975883" cy="8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3;p47" descr="A person holding a baby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A282E305-B74A-9C1D-2778-1A8EC498F81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8676" r="10833"/>
          <a:stretch/>
        </p:blipFill>
        <p:spPr>
          <a:xfrm>
            <a:off x="2410811" y="1807994"/>
            <a:ext cx="1400271" cy="14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4;p47" descr="A person holding a baby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0AB4ABF0-5F4A-CD90-5039-929D46277BD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8676" r="10833"/>
          <a:stretch/>
        </p:blipFill>
        <p:spPr>
          <a:xfrm>
            <a:off x="1874522" y="4350626"/>
            <a:ext cx="1983187" cy="2002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21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22C92-DB71-CF27-8CFC-D37FFA642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Pre-eclampsia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A518D-E1E7-1322-1A2E-37783202AE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838628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presión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apretar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tubos</a:t>
            </a:r>
            <a:r>
              <a:rPr lang="en-US" dirty="0"/>
              <a:t> que </a:t>
            </a:r>
            <a:r>
              <a:rPr lang="en-US" dirty="0" err="1"/>
              <a:t>llevan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</a:t>
            </a:r>
            <a:r>
              <a:rPr lang="en-US" dirty="0" err="1"/>
              <a:t>madre</a:t>
            </a:r>
            <a:r>
              <a:rPr lang="en-US" dirty="0"/>
              <a:t> hasta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EBA27B-AE9B-D44D-DFF3-195714DB0019}"/>
              </a:ext>
            </a:extLst>
          </p:cNvPr>
          <p:cNvSpPr txBox="1">
            <a:spLocks/>
          </p:cNvSpPr>
          <p:nvPr/>
        </p:nvSpPr>
        <p:spPr>
          <a:xfrm>
            <a:off x="204909" y="4557694"/>
            <a:ext cx="3752850" cy="13350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Todo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necesita</a:t>
            </a:r>
            <a:r>
              <a:rPr lang="en-US" dirty="0"/>
              <a:t> para </a:t>
            </a:r>
            <a:r>
              <a:rPr lang="en-US" dirty="0" err="1"/>
              <a:t>crecer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transportado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sangre</a:t>
            </a:r>
            <a:r>
              <a:rPr lang="en-US" dirty="0"/>
              <a:t>. Si la </a:t>
            </a:r>
            <a:r>
              <a:rPr lang="en-US" dirty="0" err="1"/>
              <a:t>sangre</a:t>
            </a:r>
            <a:r>
              <a:rPr lang="en-US" dirty="0"/>
              <a:t> no </a:t>
            </a:r>
            <a:r>
              <a:rPr lang="en-US" dirty="0" err="1"/>
              <a:t>puede</a:t>
            </a:r>
            <a:r>
              <a:rPr lang="en-US" dirty="0"/>
              <a:t> pasar al </a:t>
            </a:r>
            <a:r>
              <a:rPr lang="en-US" dirty="0" err="1"/>
              <a:t>bebe</a:t>
            </a:r>
            <a:r>
              <a:rPr lang="en-US" dirty="0"/>
              <a:t>,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no </a:t>
            </a:r>
            <a:r>
              <a:rPr lang="en-US" dirty="0" err="1"/>
              <a:t>crece</a:t>
            </a:r>
            <a:r>
              <a:rPr lang="en-US" dirty="0"/>
              <a:t> bien. </a:t>
            </a:r>
          </a:p>
        </p:txBody>
      </p:sp>
      <p:pic>
        <p:nvPicPr>
          <p:cNvPr id="8" name="Picture 4" descr="Modern Tech Teases out Important Role of the Placenta | BioSpace">
            <a:extLst>
              <a:ext uri="{FF2B5EF4-FFF2-40B4-BE49-F238E27FC236}">
                <a16:creationId xmlns:a16="http://schemas.microsoft.com/office/drawing/2014/main" id="{7A4A6208-8E91-3C3D-C81F-0CC4ACD84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r="9707"/>
          <a:stretch/>
        </p:blipFill>
        <p:spPr bwMode="auto">
          <a:xfrm>
            <a:off x="309289" y="3064678"/>
            <a:ext cx="2126808" cy="149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aby in a uterus&#10;&#10;Description automatically generated">
            <a:extLst>
              <a:ext uri="{FF2B5EF4-FFF2-40B4-BE49-F238E27FC236}">
                <a16:creationId xmlns:a16="http://schemas.microsoft.com/office/drawing/2014/main" id="{F290D0B5-303F-45E2-26B5-AE640EBC8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22" y="1554503"/>
            <a:ext cx="2098418" cy="21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0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D85BE-9FAA-5ECD-2DFF-B4F4F8B75A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590418"/>
          </a:xfrm>
        </p:spPr>
        <p:txBody>
          <a:bodyPr/>
          <a:lstStyle/>
          <a:p>
            <a:r>
              <a:rPr lang="en-US" dirty="0"/>
              <a:t>Una persona con diabetes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demasiado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F92A899-8CC6-14A3-D3E1-E06AE6549EC6}"/>
              </a:ext>
            </a:extLst>
          </p:cNvPr>
          <p:cNvSpPr txBox="1">
            <a:spLocks/>
          </p:cNvSpPr>
          <p:nvPr/>
        </p:nvSpPr>
        <p:spPr>
          <a:xfrm>
            <a:off x="180975" y="3225472"/>
            <a:ext cx="3752850" cy="8386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Las </a:t>
            </a:r>
            <a:r>
              <a:rPr lang="en-US" dirty="0" err="1"/>
              <a:t>mujeres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desarrollar</a:t>
            </a:r>
            <a:r>
              <a:rPr lang="en-US" dirty="0"/>
              <a:t> un diabetes temporal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embarazo</a:t>
            </a:r>
            <a:r>
              <a:rPr lang="en-US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4C8698-84AE-5D34-3A48-29370FEFBD34}"/>
              </a:ext>
            </a:extLst>
          </p:cNvPr>
          <p:cNvSpPr txBox="1">
            <a:spLocks/>
          </p:cNvSpPr>
          <p:nvPr/>
        </p:nvSpPr>
        <p:spPr>
          <a:xfrm>
            <a:off x="179189" y="4013855"/>
            <a:ext cx="1970234" cy="1831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Este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causar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crece</a:t>
            </a:r>
            <a:r>
              <a:rPr lang="en-US" dirty="0"/>
              <a:t> </a:t>
            </a:r>
            <a:r>
              <a:rPr lang="en-US" dirty="0" err="1"/>
              <a:t>demasiado</a:t>
            </a:r>
            <a:r>
              <a:rPr lang="en-US" dirty="0"/>
              <a:t>. Es possible que </a:t>
            </a:r>
            <a:r>
              <a:rPr lang="en-US" dirty="0" err="1"/>
              <a:t>necesite</a:t>
            </a:r>
            <a:r>
              <a:rPr lang="en-US" dirty="0"/>
              <a:t> </a:t>
            </a:r>
            <a:r>
              <a:rPr lang="en-US" dirty="0" err="1"/>
              <a:t>nacer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Cesario.</a:t>
            </a:r>
          </a:p>
        </p:txBody>
      </p:sp>
      <p:pic>
        <p:nvPicPr>
          <p:cNvPr id="10" name="Google Shape;929;p75">
            <a:extLst>
              <a:ext uri="{FF2B5EF4-FFF2-40B4-BE49-F238E27FC236}">
                <a16:creationId xmlns:a16="http://schemas.microsoft.com/office/drawing/2014/main" id="{EA88CC16-7B29-25E5-6816-FB61422E4E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695"/>
          <a:stretch/>
        </p:blipFill>
        <p:spPr>
          <a:xfrm>
            <a:off x="1876983" y="4039184"/>
            <a:ext cx="2018362" cy="17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30;p75" descr="Azúcar La Estrella Blanca 908 gr">
            <a:extLst>
              <a:ext uri="{FF2B5EF4-FFF2-40B4-BE49-F238E27FC236}">
                <a16:creationId xmlns:a16="http://schemas.microsoft.com/office/drawing/2014/main" id="{0564EB4A-1C79-9F33-8748-FB7E310C9B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3083" y="1895446"/>
            <a:ext cx="1389978" cy="138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31;p75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EFEB8C50-0CFC-38A5-792E-3B1F9E080C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428" y="2005952"/>
            <a:ext cx="878182" cy="120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30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57B42A-5F47-3266-976C-4A992034F0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23156" y="5566831"/>
            <a:ext cx="1290795" cy="262184"/>
          </a:xfrm>
        </p:spPr>
        <p:txBody>
          <a:bodyPr/>
          <a:lstStyle/>
          <a:p>
            <a:r>
              <a:rPr lang="en-US" sz="1400" dirty="0"/>
              <a:t>Muy </a:t>
            </a:r>
            <a:r>
              <a:rPr lang="en-US" sz="1400" dirty="0" err="1"/>
              <a:t>cansada</a:t>
            </a:r>
            <a:endParaRPr lang="en-US" sz="1400" dirty="0"/>
          </a:p>
        </p:txBody>
      </p:sp>
      <p:pic>
        <p:nvPicPr>
          <p:cNvPr id="7" name="Google Shape;626;p64" descr="Free fatigue work work from home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F9F28852-2339-8F76-D9B2-AAC719F124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0542" r="51852"/>
          <a:stretch/>
        </p:blipFill>
        <p:spPr>
          <a:xfrm>
            <a:off x="2423156" y="4326086"/>
            <a:ext cx="1290795" cy="12407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AAB56E5-6C89-5346-C58E-CD02016FA0B0}"/>
              </a:ext>
            </a:extLst>
          </p:cNvPr>
          <p:cNvSpPr txBox="1">
            <a:spLocks/>
          </p:cNvSpPr>
          <p:nvPr/>
        </p:nvSpPr>
        <p:spPr>
          <a:xfrm>
            <a:off x="357082" y="5566830"/>
            <a:ext cx="939844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Náusea</a:t>
            </a:r>
            <a:endParaRPr lang="en-US" sz="1400" dirty="0"/>
          </a:p>
        </p:txBody>
      </p:sp>
      <p:pic>
        <p:nvPicPr>
          <p:cNvPr id="9" name="Google Shape;248;p49" descr="Treatments for Mood Disorders | Abnormal Psychology">
            <a:hlinkClick r:id="rId4" action="ppaction://hlinksldjump"/>
            <a:extLst>
              <a:ext uri="{FF2B5EF4-FFF2-40B4-BE49-F238E27FC236}">
                <a16:creationId xmlns:a16="http://schemas.microsoft.com/office/drawing/2014/main" id="{B9A799EE-43A3-F7DC-C3ED-4083920B4C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1062" y="4297505"/>
            <a:ext cx="1000454" cy="126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59;p76" descr="Azúcar La Estrella Blanca 908 gr">
            <a:hlinkClick r:id="rId6" action="ppaction://hlinksldjump"/>
            <a:extLst>
              <a:ext uri="{FF2B5EF4-FFF2-40B4-BE49-F238E27FC236}">
                <a16:creationId xmlns:a16="http://schemas.microsoft.com/office/drawing/2014/main" id="{C6877D4A-ADDD-EC2E-8E4B-44C24140AC6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56839" y="2872681"/>
            <a:ext cx="1089505" cy="108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60;p76" descr="Nose Smell Vector Art, Icons, and Graphics for Free Download">
            <a:hlinkClick r:id="rId6" action="ppaction://hlinksldjump"/>
            <a:extLst>
              <a:ext uri="{FF2B5EF4-FFF2-40B4-BE49-F238E27FC236}">
                <a16:creationId xmlns:a16="http://schemas.microsoft.com/office/drawing/2014/main" id="{5A18AA1C-ACF0-600D-7FA3-3AE717D78FA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3032" y="2879659"/>
            <a:ext cx="1089505" cy="108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61;p76" descr="Pee Woman Stock Illustrations, Cliparts and Royalty Free Pee Woman Vectors">
            <a:extLst>
              <a:ext uri="{FF2B5EF4-FFF2-40B4-BE49-F238E27FC236}">
                <a16:creationId xmlns:a16="http://schemas.microsoft.com/office/drawing/2014/main" id="{51A53720-28B9-40C5-BF06-8A545DE2ACB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2498"/>
          <a:stretch/>
        </p:blipFill>
        <p:spPr>
          <a:xfrm>
            <a:off x="269669" y="1124786"/>
            <a:ext cx="1724423" cy="150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62;p76" descr="15 Covek ideas | preschool activities, kids clipart, kids education">
            <a:extLst>
              <a:ext uri="{FF2B5EF4-FFF2-40B4-BE49-F238E27FC236}">
                <a16:creationId xmlns:a16="http://schemas.microsoft.com/office/drawing/2014/main" id="{9E6B92B9-BCE2-0E18-D6B4-29610073BBD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829483" y="1053065"/>
            <a:ext cx="829092" cy="143685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F38D8EA-0B73-C948-F95A-7DD28C60BB86}"/>
              </a:ext>
            </a:extLst>
          </p:cNvPr>
          <p:cNvSpPr txBox="1">
            <a:spLocks/>
          </p:cNvSpPr>
          <p:nvPr/>
        </p:nvSpPr>
        <p:spPr>
          <a:xfrm>
            <a:off x="2670679" y="2489924"/>
            <a:ext cx="11466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Mucha</a:t>
            </a:r>
            <a:r>
              <a:rPr lang="en-US" sz="1400" dirty="0"/>
              <a:t> sed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6112FBB-3478-C37E-DE1D-0E8FD8B2AD92}"/>
              </a:ext>
            </a:extLst>
          </p:cNvPr>
          <p:cNvSpPr txBox="1">
            <a:spLocks/>
          </p:cNvSpPr>
          <p:nvPr/>
        </p:nvSpPr>
        <p:spPr>
          <a:xfrm>
            <a:off x="179189" y="2489924"/>
            <a:ext cx="1847421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Orinar</a:t>
            </a:r>
            <a:r>
              <a:rPr lang="en-US" sz="1400" dirty="0"/>
              <a:t> </a:t>
            </a:r>
            <a:r>
              <a:rPr lang="en-US" sz="1400" dirty="0" err="1"/>
              <a:t>muchas</a:t>
            </a:r>
            <a:r>
              <a:rPr lang="en-US" sz="1400" dirty="0"/>
              <a:t> </a:t>
            </a:r>
            <a:r>
              <a:rPr lang="en-US" sz="1400" dirty="0" err="1"/>
              <a:t>veces</a:t>
            </a:r>
            <a:endParaRPr lang="en-US" sz="140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226D37F-8A20-62D1-BCA3-7E6CF68CC900}"/>
              </a:ext>
            </a:extLst>
          </p:cNvPr>
          <p:cNvSpPr txBox="1">
            <a:spLocks/>
          </p:cNvSpPr>
          <p:nvPr/>
        </p:nvSpPr>
        <p:spPr>
          <a:xfrm>
            <a:off x="685815" y="3975794"/>
            <a:ext cx="2377414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/>
              <a:t>La </a:t>
            </a:r>
            <a:r>
              <a:rPr lang="en-US" sz="1400" dirty="0" err="1"/>
              <a:t>orina</a:t>
            </a:r>
            <a:r>
              <a:rPr lang="en-US" sz="1400" dirty="0"/>
              <a:t> </a:t>
            </a:r>
            <a:r>
              <a:rPr lang="en-US" sz="1400" dirty="0" err="1"/>
              <a:t>tiene</a:t>
            </a:r>
            <a:r>
              <a:rPr lang="en-US" sz="1400" dirty="0"/>
              <a:t> un </a:t>
            </a:r>
            <a:r>
              <a:rPr lang="en-US" sz="1400" dirty="0" err="1"/>
              <a:t>olor</a:t>
            </a:r>
            <a:r>
              <a:rPr lang="en-US" sz="1400" dirty="0"/>
              <a:t> dulce</a:t>
            </a:r>
          </a:p>
        </p:txBody>
      </p:sp>
    </p:spTree>
    <p:extLst>
      <p:ext uri="{BB962C8B-B14F-4D97-AF65-F5344CB8AC3E}">
        <p14:creationId xmlns:p14="http://schemas.microsoft.com/office/powerpoint/2010/main" val="1007839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B72C3-5BC0-9872-79E3-1602F8B045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3705438"/>
          </a:xfrm>
        </p:spPr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mujer</a:t>
            </a:r>
            <a:r>
              <a:rPr lang="en-US" dirty="0"/>
              <a:t> </a:t>
            </a:r>
            <a:r>
              <a:rPr lang="en-US" dirty="0" err="1"/>
              <a:t>embarazada</a:t>
            </a:r>
            <a:r>
              <a:rPr lang="en-US" dirty="0"/>
              <a:t> con diabetes </a:t>
            </a:r>
            <a:r>
              <a:rPr lang="en-US" dirty="0" err="1"/>
              <a:t>necesita</a:t>
            </a:r>
            <a:r>
              <a:rPr lang="en-US" dirty="0"/>
              <a:t> ser </a:t>
            </a:r>
            <a:r>
              <a:rPr lang="en-US" dirty="0" err="1"/>
              <a:t>monitoreada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doctor. A </a:t>
            </a:r>
            <a:r>
              <a:rPr lang="en-US" dirty="0" err="1"/>
              <a:t>veces</a:t>
            </a:r>
            <a:r>
              <a:rPr lang="en-US" dirty="0"/>
              <a:t> le da </a:t>
            </a:r>
            <a:r>
              <a:rPr lang="en-US" dirty="0" err="1"/>
              <a:t>medicamento</a:t>
            </a:r>
            <a:r>
              <a:rPr lang="en-US" dirty="0"/>
              <a:t> para </a:t>
            </a:r>
            <a:r>
              <a:rPr lang="en-US" dirty="0" err="1"/>
              <a:t>ayudar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absorber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Coma </a:t>
            </a:r>
            <a:r>
              <a:rPr lang="en-US" dirty="0" err="1"/>
              <a:t>comidas</a:t>
            </a:r>
            <a:r>
              <a:rPr lang="en-US" dirty="0"/>
              <a:t> bajo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vegetales</a:t>
            </a:r>
            <a:r>
              <a:rPr lang="en-US" dirty="0"/>
              <a:t>, frijoles, huevos, o carne. Coma </a:t>
            </a:r>
            <a:r>
              <a:rPr lang="en-US" dirty="0" err="1"/>
              <a:t>porciones</a:t>
            </a:r>
            <a:r>
              <a:rPr lang="en-US" dirty="0"/>
              <a:t> </a:t>
            </a:r>
            <a:r>
              <a:rPr lang="en-US" dirty="0" err="1"/>
              <a:t>pequeños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veces</a:t>
            </a:r>
            <a:r>
              <a:rPr lang="en-US" dirty="0"/>
              <a:t> al día.</a:t>
            </a:r>
          </a:p>
        </p:txBody>
      </p:sp>
      <p:pic>
        <p:nvPicPr>
          <p:cNvPr id="7" name="Google Shape;987;p77" descr="Free doctor female doctor secretary illustration">
            <a:extLst>
              <a:ext uri="{FF2B5EF4-FFF2-40B4-BE49-F238E27FC236}">
                <a16:creationId xmlns:a16="http://schemas.microsoft.com/office/drawing/2014/main" id="{95263ECC-A6DC-9CE1-ECD0-D9C130C7EC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450" y="2394673"/>
            <a:ext cx="959683" cy="1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88;p77" descr="Free birth child faith vector">
            <a:extLst>
              <a:ext uri="{FF2B5EF4-FFF2-40B4-BE49-F238E27FC236}">
                <a16:creationId xmlns:a16="http://schemas.microsoft.com/office/drawing/2014/main" id="{2EF0F665-DC7C-B38E-55E5-B585423B5D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6867" y="2361180"/>
            <a:ext cx="687594" cy="125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89;p77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BCA433E9-61EB-C73B-C8FF-DECA66E9DF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6034" y="2472183"/>
            <a:ext cx="1142662" cy="114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90;p77">
            <a:extLst>
              <a:ext uri="{FF2B5EF4-FFF2-40B4-BE49-F238E27FC236}">
                <a16:creationId xmlns:a16="http://schemas.microsoft.com/office/drawing/2014/main" id="{0D1132E1-886E-5D72-A75E-CD51D93FA3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0000" t="34406" r="47381" b="10348"/>
          <a:stretch/>
        </p:blipFill>
        <p:spPr>
          <a:xfrm>
            <a:off x="2039963" y="4807368"/>
            <a:ext cx="918408" cy="87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91;p77" descr="Download Beans, Pinto, Black. Royalty-Free Vector Graphic - Pixabay">
            <a:extLst>
              <a:ext uri="{FF2B5EF4-FFF2-40B4-BE49-F238E27FC236}">
                <a16:creationId xmlns:a16="http://schemas.microsoft.com/office/drawing/2014/main" id="{431E7F23-37F0-D09A-CBE7-04B98C245CB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4737" y="4807368"/>
            <a:ext cx="864791" cy="8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92;p77" descr="Onion Whole Stock Illustrations – 4,691 Onion Whole Stock Illustrations,  Vectors &amp; Clipart - Dreamstime">
            <a:extLst>
              <a:ext uri="{FF2B5EF4-FFF2-40B4-BE49-F238E27FC236}">
                <a16:creationId xmlns:a16="http://schemas.microsoft.com/office/drawing/2014/main" id="{36D9AB12-E5B3-E8FF-AE0D-54D050075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1463" y="4807368"/>
            <a:ext cx="1046569" cy="85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93;p77" descr="Egg Vector Art, Icons, and Graphics for Free Download">
            <a:extLst>
              <a:ext uri="{FF2B5EF4-FFF2-40B4-BE49-F238E27FC236}">
                <a16:creationId xmlns:a16="http://schemas.microsoft.com/office/drawing/2014/main" id="{BA765A08-0E31-B449-0FF4-6CDBADF4EF1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6768" y="4861740"/>
            <a:ext cx="864792" cy="766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032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Diabetes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83E75-8C4D-4F21-8408-AB4365329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3705438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comemos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 de la comida </a:t>
            </a:r>
            <a:r>
              <a:rPr lang="en-US" dirty="0" err="1"/>
              <a:t>entra</a:t>
            </a:r>
            <a:r>
              <a:rPr lang="en-US" dirty="0"/>
              <a:t> </a:t>
            </a:r>
            <a:r>
              <a:rPr lang="en-US" dirty="0" err="1"/>
              <a:t>nuestras</a:t>
            </a:r>
            <a:r>
              <a:rPr lang="en-US" dirty="0"/>
              <a:t> </a:t>
            </a:r>
            <a:r>
              <a:rPr lang="en-US" dirty="0" err="1"/>
              <a:t>celulas</a:t>
            </a:r>
            <a:r>
              <a:rPr lang="en-US" dirty="0"/>
              <a:t>. Es </a:t>
            </a:r>
            <a:r>
              <a:rPr lang="en-US" dirty="0" err="1"/>
              <a:t>su</a:t>
            </a:r>
            <a:r>
              <a:rPr lang="en-US" dirty="0"/>
              <a:t> combustible,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leña</a:t>
            </a:r>
            <a:r>
              <a:rPr lang="en-US" dirty="0"/>
              <a:t> </a:t>
            </a:r>
            <a:r>
              <a:rPr lang="en-US" dirty="0" err="1"/>
              <a:t>alimenta</a:t>
            </a:r>
            <a:r>
              <a:rPr lang="en-US" dirty="0"/>
              <a:t> al </a:t>
            </a:r>
            <a:r>
              <a:rPr lang="en-US" dirty="0" err="1"/>
              <a:t>fuego</a:t>
            </a:r>
            <a:r>
              <a:rPr lang="en-US" dirty="0"/>
              <a:t>. Si </a:t>
            </a:r>
            <a:r>
              <a:rPr lang="en-US" dirty="0" err="1"/>
              <a:t>tiene</a:t>
            </a:r>
            <a:r>
              <a:rPr lang="en-US" dirty="0"/>
              <a:t> diabetes,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entrar</a:t>
            </a:r>
            <a:r>
              <a:rPr lang="en-US" dirty="0"/>
              <a:t> a las </a:t>
            </a:r>
            <a:r>
              <a:rPr lang="en-US" dirty="0" err="1"/>
              <a:t>celulas</a:t>
            </a:r>
            <a:r>
              <a:rPr lang="en-US" dirty="0"/>
              <a:t> y </a:t>
            </a:r>
            <a:r>
              <a:rPr lang="en-US" dirty="0" err="1"/>
              <a:t>permanece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sangre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Comidas</a:t>
            </a:r>
            <a:r>
              <a:rPr lang="en-US" dirty="0"/>
              <a:t> </a:t>
            </a:r>
            <a:r>
              <a:rPr lang="en-US" dirty="0" err="1"/>
              <a:t>basicas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arroz, </a:t>
            </a:r>
            <a:r>
              <a:rPr lang="en-US" dirty="0" err="1"/>
              <a:t>maíz</a:t>
            </a:r>
            <a:r>
              <a:rPr lang="en-US" dirty="0"/>
              <a:t>, y pan, </a:t>
            </a:r>
            <a:r>
              <a:rPr lang="en-US" dirty="0" err="1"/>
              <a:t>contienen</a:t>
            </a:r>
            <a:r>
              <a:rPr lang="en-US" dirty="0"/>
              <a:t> </a:t>
            </a:r>
            <a:r>
              <a:rPr lang="en-US" dirty="0" err="1"/>
              <a:t>azucar</a:t>
            </a:r>
            <a:r>
              <a:rPr lang="en-US" dirty="0"/>
              <a:t>,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comidas</a:t>
            </a:r>
            <a:r>
              <a:rPr lang="en-US" dirty="0"/>
              <a:t> </a:t>
            </a:r>
            <a:r>
              <a:rPr lang="en-US" dirty="0" err="1"/>
              <a:t>dulces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jugo o </a:t>
            </a:r>
            <a:r>
              <a:rPr lang="en-US" dirty="0" err="1"/>
              <a:t>frutas</a:t>
            </a:r>
            <a:r>
              <a:rPr lang="en-US" dirty="0"/>
              <a:t>.</a:t>
            </a:r>
          </a:p>
        </p:txBody>
      </p:sp>
      <p:pic>
        <p:nvPicPr>
          <p:cNvPr id="4" name="Google Shape;1018;p78" descr="Azúcar La Estrella Blanca 908 gr">
            <a:extLst>
              <a:ext uri="{FF2B5EF4-FFF2-40B4-BE49-F238E27FC236}">
                <a16:creationId xmlns:a16="http://schemas.microsoft.com/office/drawing/2014/main" id="{3501B687-9A2B-6992-CC4E-E54694E283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4522" y="2651771"/>
            <a:ext cx="1101351" cy="110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9;p7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2897E9DD-E0B1-2E6B-7867-83D0C4129F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166" y="2694273"/>
            <a:ext cx="695828" cy="95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20;p78" descr="Corn Tortilla: Over 7,534 Royalty-Free Licensable Stock Vectors &amp; Vector  Art | Shutterstock">
            <a:extLst>
              <a:ext uri="{FF2B5EF4-FFF2-40B4-BE49-F238E27FC236}">
                <a16:creationId xmlns:a16="http://schemas.microsoft.com/office/drawing/2014/main" id="{8AFB0710-117C-070B-F0CD-5315632D21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795" t="17199" r="6537" b="16558"/>
          <a:stretch/>
        </p:blipFill>
        <p:spPr>
          <a:xfrm>
            <a:off x="178534" y="4718293"/>
            <a:ext cx="1223461" cy="93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21;p78" descr="Yuca Images – Browse 30,107 Stock Photos, Vectors, and Video | Adobe Stock">
            <a:extLst>
              <a:ext uri="{FF2B5EF4-FFF2-40B4-BE49-F238E27FC236}">
                <a16:creationId xmlns:a16="http://schemas.microsoft.com/office/drawing/2014/main" id="{9A7C37D3-688A-A1D7-ECF5-F681BC283E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4920" y="4715331"/>
            <a:ext cx="1280932" cy="98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22;p78" descr="51,000+ Rice Grain Stock Illustrations, Royalty-Free Vector Graphics &amp; Clip  Art - iStock | Rice grain on white, Rice grain icon, One rice grain">
            <a:extLst>
              <a:ext uri="{FF2B5EF4-FFF2-40B4-BE49-F238E27FC236}">
                <a16:creationId xmlns:a16="http://schemas.microsoft.com/office/drawing/2014/main" id="{59A0E227-ECF0-9D42-1AB0-9E6355C167A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3128" t="25805" r="13892" b="28157"/>
          <a:stretch/>
        </p:blipFill>
        <p:spPr>
          <a:xfrm>
            <a:off x="2695852" y="4827191"/>
            <a:ext cx="1236386" cy="826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0327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F42EF8-FDC7-A59D-A025-B30C4288CF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1335045"/>
          </a:xfrm>
        </p:spPr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r>
              <a:rPr lang="en-US" dirty="0"/>
              <a:t> son </a:t>
            </a:r>
            <a:r>
              <a:rPr lang="en-US" dirty="0" err="1"/>
              <a:t>transmitidos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y </a:t>
            </a:r>
            <a:r>
              <a:rPr lang="en-US" dirty="0" err="1"/>
              <a:t>fluidos</a:t>
            </a:r>
            <a:r>
              <a:rPr lang="en-US" dirty="0"/>
              <a:t> </a:t>
            </a:r>
            <a:r>
              <a:rPr lang="en-US" dirty="0" err="1"/>
              <a:t>sexuales</a:t>
            </a:r>
            <a:r>
              <a:rPr lang="en-US" dirty="0"/>
              <a:t>. Si la </a:t>
            </a:r>
            <a:r>
              <a:rPr lang="en-US" dirty="0" err="1"/>
              <a:t>madre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VIH o </a:t>
            </a:r>
            <a:r>
              <a:rPr lang="en-US" dirty="0" err="1"/>
              <a:t>sifilis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transmitirlo</a:t>
            </a:r>
            <a:r>
              <a:rPr lang="en-US" dirty="0"/>
              <a:t>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nacimiento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456F1-0115-760D-376D-3E74DD63E6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4755776"/>
            <a:ext cx="3752850" cy="1086836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tendrá</a:t>
            </a:r>
            <a:r>
              <a:rPr lang="en-US" dirty="0"/>
              <a:t> VIH para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vida</a:t>
            </a:r>
            <a:r>
              <a:rPr lang="en-US" dirty="0"/>
              <a:t>. </a:t>
            </a:r>
            <a:r>
              <a:rPr lang="en-US" dirty="0" err="1"/>
              <a:t>Sifilis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cura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discapacitar</a:t>
            </a:r>
            <a:r>
              <a:rPr lang="en-US" dirty="0"/>
              <a:t> al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no </a:t>
            </a:r>
            <a:r>
              <a:rPr lang="en-US" dirty="0" err="1"/>
              <a:t>recibe</a:t>
            </a:r>
            <a:r>
              <a:rPr lang="en-US" dirty="0"/>
              <a:t> </a:t>
            </a:r>
            <a:r>
              <a:rPr lang="en-US" dirty="0" err="1"/>
              <a:t>tratamiento</a:t>
            </a:r>
            <a:r>
              <a:rPr lang="en-US" dirty="0"/>
              <a:t> al </a:t>
            </a:r>
            <a:r>
              <a:rPr lang="en-US" dirty="0" err="1"/>
              <a:t>tiempo</a:t>
            </a:r>
            <a:r>
              <a:rPr lang="en-US" dirty="0"/>
              <a:t>.</a:t>
            </a:r>
          </a:p>
        </p:txBody>
      </p:sp>
      <p:pic>
        <p:nvPicPr>
          <p:cNvPr id="6" name="Google Shape;1046;p79">
            <a:extLst>
              <a:ext uri="{FF2B5EF4-FFF2-40B4-BE49-F238E27FC236}">
                <a16:creationId xmlns:a16="http://schemas.microsoft.com/office/drawing/2014/main" id="{6DC2A885-6C8F-B914-3396-9148A969D8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909" y="2825198"/>
            <a:ext cx="1866763" cy="192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47;p79" descr="The Mama Natural Week by Week Guide to Pregnancy &amp; Childbirth | Mama  natural, Birth art, Pregnant cartoon">
            <a:extLst>
              <a:ext uri="{FF2B5EF4-FFF2-40B4-BE49-F238E27FC236}">
                <a16:creationId xmlns:a16="http://schemas.microsoft.com/office/drawing/2014/main" id="{88102811-E167-2412-3306-D3C0ED95B9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7065" y="2662597"/>
            <a:ext cx="1724252" cy="207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976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7BF25-FEC1-099C-A2E4-5817F8CAC0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7622" y="3579957"/>
            <a:ext cx="1870999" cy="481414"/>
          </a:xfrm>
        </p:spPr>
        <p:txBody>
          <a:bodyPr/>
          <a:lstStyle/>
          <a:p>
            <a:r>
              <a:rPr lang="en-US" dirty="0" err="1"/>
              <a:t>Frecuentamente</a:t>
            </a:r>
            <a:r>
              <a:rPr lang="en-US" dirty="0"/>
              <a:t> </a:t>
            </a:r>
            <a:r>
              <a:rPr lang="en-US" dirty="0" err="1"/>
              <a:t>enferma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A9BDC-5D6B-B0C2-5CC6-D7742A975485}"/>
              </a:ext>
            </a:extLst>
          </p:cNvPr>
          <p:cNvSpPr txBox="1"/>
          <p:nvPr/>
        </p:nvSpPr>
        <p:spPr>
          <a:xfrm>
            <a:off x="179189" y="1005852"/>
            <a:ext cx="375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mujer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embarazada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hacerse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preuba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VIH y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sifilis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porque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siempre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muestra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sintomas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Algunos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sintomas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alarma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lang="en-US" sz="1600" dirty="0"/>
          </a:p>
        </p:txBody>
      </p:sp>
      <p:pic>
        <p:nvPicPr>
          <p:cNvPr id="7" name="Google Shape;1073;p80" descr="Free cough disease cold illustration">
            <a:extLst>
              <a:ext uri="{FF2B5EF4-FFF2-40B4-BE49-F238E27FC236}">
                <a16:creationId xmlns:a16="http://schemas.microsoft.com/office/drawing/2014/main" id="{579918E6-463B-8E55-C1E7-D61169B86D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408" t="8690" r="13687"/>
          <a:stretch/>
        </p:blipFill>
        <p:spPr>
          <a:xfrm>
            <a:off x="489502" y="2103137"/>
            <a:ext cx="1222107" cy="146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74;p80" descr="Sweaty people png graphic clipart design 23258247 PNG">
            <a:extLst>
              <a:ext uri="{FF2B5EF4-FFF2-40B4-BE49-F238E27FC236}">
                <a16:creationId xmlns:a16="http://schemas.microsoft.com/office/drawing/2014/main" id="{8DAC0498-80FF-169D-9B29-822F7FD578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595" y="2145333"/>
            <a:ext cx="964098" cy="142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75;p80" descr="Vector Illustration Female Anorexia Women Bulimia Stock Illustration -  Download Image Now - Abdomen, Slim, Teenage Girls - iStock">
            <a:extLst>
              <a:ext uri="{FF2B5EF4-FFF2-40B4-BE49-F238E27FC236}">
                <a16:creationId xmlns:a16="http://schemas.microsoft.com/office/drawing/2014/main" id="{B0F8637A-BF63-47CE-1E47-05120B60CA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1208" b="35665"/>
          <a:stretch/>
        </p:blipFill>
        <p:spPr>
          <a:xfrm>
            <a:off x="724119" y="4125659"/>
            <a:ext cx="752872" cy="143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76;p80" descr="Syphilis Rash l Signs and Symptoms | Water's Edge Dermatology">
            <a:extLst>
              <a:ext uri="{FF2B5EF4-FFF2-40B4-BE49-F238E27FC236}">
                <a16:creationId xmlns:a16="http://schemas.microsoft.com/office/drawing/2014/main" id="{548DF195-9A71-381C-BE63-54EA1165BCA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9119" y="4359582"/>
            <a:ext cx="1807559" cy="12050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7504027-E718-9CE8-7E33-F816917C4FA3}"/>
              </a:ext>
            </a:extLst>
          </p:cNvPr>
          <p:cNvSpPr txBox="1">
            <a:spLocks/>
          </p:cNvSpPr>
          <p:nvPr/>
        </p:nvSpPr>
        <p:spPr>
          <a:xfrm>
            <a:off x="2060322" y="3572563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Sudores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noche</a:t>
            </a:r>
            <a:endParaRPr 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3053B06-904F-4658-8F29-C12FD168505F}"/>
              </a:ext>
            </a:extLst>
          </p:cNvPr>
          <p:cNvSpPr txBox="1">
            <a:spLocks/>
          </p:cNvSpPr>
          <p:nvPr/>
        </p:nvSpPr>
        <p:spPr>
          <a:xfrm>
            <a:off x="2057400" y="5564621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Erupciónes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piel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0EC9AB1-50F8-1BEC-B9DB-2626CBD8D220}"/>
              </a:ext>
            </a:extLst>
          </p:cNvPr>
          <p:cNvSpPr txBox="1">
            <a:spLocks/>
          </p:cNvSpPr>
          <p:nvPr/>
        </p:nvSpPr>
        <p:spPr>
          <a:xfrm>
            <a:off x="186401" y="5564621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Perdida de peso</a:t>
            </a:r>
          </a:p>
        </p:txBody>
      </p:sp>
    </p:spTree>
    <p:extLst>
      <p:ext uri="{BB962C8B-B14F-4D97-AF65-F5344CB8AC3E}">
        <p14:creationId xmlns:p14="http://schemas.microsoft.com/office/powerpoint/2010/main" val="2254973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B72C3-5BC0-9872-79E3-1602F8B045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2335207" cy="3380284"/>
          </a:xfrm>
        </p:spPr>
        <p:txBody>
          <a:bodyPr/>
          <a:lstStyle/>
          <a:p>
            <a:r>
              <a:rPr lang="en-US" dirty="0"/>
              <a:t>La unica </a:t>
            </a:r>
            <a:r>
              <a:rPr lang="en-US" dirty="0" err="1"/>
              <a:t>manera</a:t>
            </a:r>
            <a:r>
              <a:rPr lang="en-US" dirty="0"/>
              <a:t> saber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tienes</a:t>
            </a:r>
            <a:r>
              <a:rPr lang="en-US" dirty="0"/>
              <a:t> VIH o </a:t>
            </a:r>
            <a:r>
              <a:rPr lang="en-US" dirty="0" err="1"/>
              <a:t>sifilis</a:t>
            </a:r>
            <a:r>
              <a:rPr lang="en-US" dirty="0"/>
              <a:t> es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laboratorio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medicina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tratar</a:t>
            </a:r>
            <a:r>
              <a:rPr lang="en-US" dirty="0"/>
              <a:t> o </a:t>
            </a:r>
            <a:r>
              <a:rPr lang="en-US" dirty="0" err="1"/>
              <a:t>curar</a:t>
            </a:r>
            <a:r>
              <a:rPr lang="en-US" dirty="0"/>
              <a:t> VIH.</a:t>
            </a:r>
          </a:p>
          <a:p>
            <a:endParaRPr lang="en-US" dirty="0"/>
          </a:p>
          <a:p>
            <a:r>
              <a:rPr lang="en-US" dirty="0"/>
              <a:t>VIH </a:t>
            </a:r>
            <a:r>
              <a:rPr lang="en-US" dirty="0" err="1"/>
              <a:t>puede</a:t>
            </a:r>
            <a:r>
              <a:rPr lang="en-US" dirty="0"/>
              <a:t> ser bien </a:t>
            </a:r>
            <a:r>
              <a:rPr lang="en-US" dirty="0" err="1"/>
              <a:t>controlado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simple pastilla que se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día. Si </a:t>
            </a:r>
            <a:r>
              <a:rPr lang="en-US" dirty="0" err="1"/>
              <a:t>está</a:t>
            </a:r>
            <a:r>
              <a:rPr lang="en-US" dirty="0"/>
              <a:t> bien </a:t>
            </a:r>
            <a:r>
              <a:rPr lang="en-US" dirty="0" err="1"/>
              <a:t>controlada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a luz sin pasar VIH al </a:t>
            </a:r>
            <a:r>
              <a:rPr lang="en-US" dirty="0" err="1"/>
              <a:t>bebe</a:t>
            </a:r>
            <a:r>
              <a:rPr lang="en-US" dirty="0"/>
              <a:t>. </a:t>
            </a:r>
            <a:r>
              <a:rPr lang="en-US" dirty="0" err="1"/>
              <a:t>Sifilis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cura</a:t>
            </a:r>
            <a:r>
              <a:rPr lang="en-US" dirty="0"/>
              <a:t>.</a:t>
            </a:r>
          </a:p>
        </p:txBody>
      </p:sp>
      <p:pic>
        <p:nvPicPr>
          <p:cNvPr id="2" name="Google Shape;1100;p81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572BD9FF-9984-3CFF-DA60-73B7BEFE3F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0672" y="2370384"/>
            <a:ext cx="1604740" cy="160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03;p81">
            <a:extLst>
              <a:ext uri="{FF2B5EF4-FFF2-40B4-BE49-F238E27FC236}">
                <a16:creationId xmlns:a16="http://schemas.microsoft.com/office/drawing/2014/main" id="{B9AC8FF7-EC67-57AC-50E9-3F9253DEF8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2487" y="1021096"/>
            <a:ext cx="1170890" cy="1317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01;p81">
            <a:extLst>
              <a:ext uri="{FF2B5EF4-FFF2-40B4-BE49-F238E27FC236}">
                <a16:creationId xmlns:a16="http://schemas.microsoft.com/office/drawing/2014/main" id="{F71CAFAB-EA2D-D604-2D54-4256F429085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3276" y="4224264"/>
            <a:ext cx="1466251" cy="136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02;p81" descr="Free false error is missing vector">
            <a:extLst>
              <a:ext uri="{FF2B5EF4-FFF2-40B4-BE49-F238E27FC236}">
                <a16:creationId xmlns:a16="http://schemas.microsoft.com/office/drawing/2014/main" id="{765C07C9-C744-84CF-2F7B-EB2777B8FA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4930" y="4023356"/>
            <a:ext cx="1784128" cy="1784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79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VIH y </a:t>
            </a:r>
            <a:r>
              <a:rPr lang="en-US" dirty="0" err="1"/>
              <a:t>sifilis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D9476-1D3C-A296-E1E9-D55D000A84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335045"/>
          </a:xfrm>
        </p:spPr>
        <p:txBody>
          <a:bodyPr/>
          <a:lstStyle/>
          <a:p>
            <a:r>
              <a:rPr lang="en-US" dirty="0"/>
              <a:t>Durante </a:t>
            </a:r>
            <a:r>
              <a:rPr lang="en-US" dirty="0" err="1"/>
              <a:t>años</a:t>
            </a:r>
            <a:r>
              <a:rPr lang="en-US" dirty="0"/>
              <a:t>, VIH </a:t>
            </a:r>
            <a:r>
              <a:rPr lang="en-US" dirty="0" err="1"/>
              <a:t>destruye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Sistema de </a:t>
            </a:r>
            <a:r>
              <a:rPr lang="en-US" dirty="0" err="1"/>
              <a:t>defensa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 Tu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queda</a:t>
            </a:r>
            <a:r>
              <a:rPr lang="en-US" dirty="0"/>
              <a:t> </a:t>
            </a:r>
            <a:r>
              <a:rPr lang="en-US" dirty="0" err="1"/>
              <a:t>debil</a:t>
            </a:r>
            <a:r>
              <a:rPr lang="en-US" dirty="0"/>
              <a:t>, </a:t>
            </a:r>
            <a:r>
              <a:rPr lang="en-US" dirty="0" err="1"/>
              <a:t>ya</a:t>
            </a:r>
            <a:r>
              <a:rPr lang="en-US" dirty="0"/>
              <a:t>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luchar</a:t>
            </a:r>
            <a:r>
              <a:rPr lang="en-US" dirty="0"/>
              <a:t> contra </a:t>
            </a:r>
            <a:r>
              <a:rPr lang="en-US" dirty="0" err="1"/>
              <a:t>enfermedades</a:t>
            </a:r>
            <a:r>
              <a:rPr lang="en-US" dirty="0"/>
              <a:t> </a:t>
            </a:r>
            <a:r>
              <a:rPr lang="en-US" dirty="0" err="1"/>
              <a:t>regulares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resfriado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C4D12-CA69-31E5-6DDD-2F90689BC3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Sifilis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dañar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 y </a:t>
            </a:r>
            <a:r>
              <a:rPr lang="en-US" dirty="0" err="1"/>
              <a:t>organos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no </a:t>
            </a:r>
            <a:r>
              <a:rPr lang="en-US" dirty="0" err="1"/>
              <a:t>tomas</a:t>
            </a:r>
            <a:r>
              <a:rPr lang="en-US" dirty="0"/>
              <a:t> </a:t>
            </a:r>
            <a:r>
              <a:rPr lang="en-US" dirty="0" err="1"/>
              <a:t>tratamiento</a:t>
            </a:r>
            <a:r>
              <a:rPr lang="en-US" dirty="0"/>
              <a:t>.</a:t>
            </a:r>
          </a:p>
        </p:txBody>
      </p:sp>
      <p:pic>
        <p:nvPicPr>
          <p:cNvPr id="6" name="Google Shape;1128;p82" descr="EL SISTEMA INMUNOLÓGICO ( PARA NIÑOS. )">
            <a:extLst>
              <a:ext uri="{FF2B5EF4-FFF2-40B4-BE49-F238E27FC236}">
                <a16:creationId xmlns:a16="http://schemas.microsoft.com/office/drawing/2014/main" id="{4BD4E6C4-F691-CF1D-FCAC-607B435E67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560"/>
          <a:stretch/>
        </p:blipFill>
        <p:spPr>
          <a:xfrm>
            <a:off x="832118" y="2423659"/>
            <a:ext cx="2411911" cy="2744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294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Tuberculosis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3B8335-2AC7-4904-3762-E26CD84A4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1335045"/>
          </a:xfrm>
        </p:spPr>
        <p:txBody>
          <a:bodyPr/>
          <a:lstStyle/>
          <a:p>
            <a:r>
              <a:rPr lang="en-US" dirty="0"/>
              <a:t>Tuberculosis es </a:t>
            </a:r>
            <a:r>
              <a:rPr lang="en-US" dirty="0" err="1"/>
              <a:t>una</a:t>
            </a:r>
            <a:r>
              <a:rPr lang="en-US" dirty="0"/>
              <a:t> bacteria que </a:t>
            </a:r>
            <a:r>
              <a:rPr lang="en-US" dirty="0" err="1"/>
              <a:t>infecciona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. Es </a:t>
            </a:r>
            <a:r>
              <a:rPr lang="en-US" dirty="0" err="1"/>
              <a:t>transmitido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aire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medio de </a:t>
            </a:r>
            <a:r>
              <a:rPr lang="en-US" dirty="0" err="1"/>
              <a:t>toser</a:t>
            </a:r>
            <a:r>
              <a:rPr lang="en-US" dirty="0"/>
              <a:t>.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durar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antes de </a:t>
            </a:r>
            <a:r>
              <a:rPr lang="en-US" dirty="0" err="1"/>
              <a:t>enfermar</a:t>
            </a:r>
            <a:r>
              <a:rPr lang="en-US" dirty="0"/>
              <a:t> a </a:t>
            </a:r>
            <a:r>
              <a:rPr lang="en-US" dirty="0" err="1"/>
              <a:t>alguien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FFB04-90C6-EF78-A78B-99FCAB3221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4755776"/>
            <a:ext cx="3752850" cy="1086836"/>
          </a:xfrm>
        </p:spPr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mujer</a:t>
            </a:r>
            <a:r>
              <a:rPr lang="en-US" dirty="0"/>
              <a:t> con tuberculosis </a:t>
            </a:r>
            <a:r>
              <a:rPr lang="en-US" dirty="0" err="1"/>
              <a:t>tiene</a:t>
            </a:r>
            <a:r>
              <a:rPr lang="en-US" dirty="0"/>
              <a:t> mayor </a:t>
            </a:r>
            <a:r>
              <a:rPr lang="en-US" dirty="0" err="1"/>
              <a:t>riesgo</a:t>
            </a:r>
            <a:r>
              <a:rPr lang="en-US" dirty="0"/>
              <a:t> de </a:t>
            </a:r>
            <a:r>
              <a:rPr lang="en-US" dirty="0" err="1"/>
              <a:t>enfermarse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r>
              <a:rPr lang="en-US" dirty="0"/>
              <a:t>, y mayor </a:t>
            </a:r>
            <a:r>
              <a:rPr lang="en-US" dirty="0" err="1"/>
              <a:t>riesgo</a:t>
            </a:r>
            <a:r>
              <a:rPr lang="en-US" dirty="0"/>
              <a:t> de </a:t>
            </a:r>
            <a:r>
              <a:rPr lang="en-US" dirty="0" err="1"/>
              <a:t>perder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.</a:t>
            </a:r>
          </a:p>
        </p:txBody>
      </p:sp>
      <p:pic>
        <p:nvPicPr>
          <p:cNvPr id="6" name="Google Shape;1153;p83" descr="Free cough disease cold illustration">
            <a:extLst>
              <a:ext uri="{FF2B5EF4-FFF2-40B4-BE49-F238E27FC236}">
                <a16:creationId xmlns:a16="http://schemas.microsoft.com/office/drawing/2014/main" id="{F800F053-8E0B-2527-0063-2A9A40AD46E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408" t="8690" r="13687"/>
          <a:stretch/>
        </p:blipFill>
        <p:spPr>
          <a:xfrm>
            <a:off x="2351616" y="2786853"/>
            <a:ext cx="1584104" cy="190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54;p83">
            <a:extLst>
              <a:ext uri="{FF2B5EF4-FFF2-40B4-BE49-F238E27FC236}">
                <a16:creationId xmlns:a16="http://schemas.microsoft.com/office/drawing/2014/main" id="{96E55833-FB66-78CE-6B63-345F054243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05" y="2999626"/>
            <a:ext cx="2008982" cy="1614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34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A32A47-C6D8-B11A-8428-FBF4A7DAAC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Dolor de cabeza </a:t>
            </a:r>
            <a:r>
              <a:rPr lang="en-US" dirty="0" err="1"/>
              <a:t>agudo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76498CD-5E9D-83B7-DF02-EA1F6EFD2C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678E19-CA25-4EC0-1E0A-FFF850428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426659"/>
            <a:ext cx="1878212" cy="5110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quedar</a:t>
            </a:r>
            <a:r>
              <a:rPr lang="en-US" dirty="0"/>
              <a:t> </a:t>
            </a:r>
            <a:r>
              <a:rPr lang="en-US" dirty="0" err="1"/>
              <a:t>despierta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79B505-918B-5879-03D1-FF5E76FDE6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Dolor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pecho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553AB2-0A8F-9345-437B-61CE1E3D3F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Mareo</a:t>
            </a:r>
            <a:r>
              <a:rPr lang="en-US" dirty="0"/>
              <a:t> o </a:t>
            </a:r>
            <a:r>
              <a:rPr lang="en-US" dirty="0" err="1"/>
              <a:t>Desmayo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638BF7A-4DA0-3107-E8A6-A2E75524BF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Fiebre</a:t>
            </a:r>
            <a:endParaRPr lang="en-US" dirty="0"/>
          </a:p>
        </p:txBody>
      </p:sp>
      <p:pic>
        <p:nvPicPr>
          <p:cNvPr id="22" name="Picture 4" descr="Free headache woman sad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1370530B-64F1-5E24-DACF-D4B48133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70" y="1559839"/>
            <a:ext cx="1517143" cy="11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Free fatigue work work from home illustration">
            <a:hlinkClick r:id="rId5" action="ppaction://hlinksldjump"/>
            <a:extLst>
              <a:ext uri="{FF2B5EF4-FFF2-40B4-BE49-F238E27FC236}">
                <a16:creationId xmlns:a16="http://schemas.microsoft.com/office/drawing/2014/main" id="{E4FE316B-4028-091D-9AEB-694DCCB29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509075" y="3241842"/>
            <a:ext cx="1232570" cy="118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cartoon of a person with lightning bolts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B686E7BD-9EF9-F0E3-64EA-1E95A54CF9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845"/>
          <a:stretch/>
        </p:blipFill>
        <p:spPr>
          <a:xfrm>
            <a:off x="2373156" y="3200899"/>
            <a:ext cx="1200328" cy="1360796"/>
          </a:xfrm>
          <a:prstGeom prst="rect">
            <a:avLst/>
          </a:prstGeom>
        </p:spPr>
      </p:pic>
      <p:pic>
        <p:nvPicPr>
          <p:cNvPr id="25" name="Picture 24">
            <a:hlinkClick r:id="rId9" action="ppaction://hlinksldjump"/>
            <a:extLst>
              <a:ext uri="{FF2B5EF4-FFF2-40B4-BE49-F238E27FC236}">
                <a16:creationId xmlns:a16="http://schemas.microsoft.com/office/drawing/2014/main" id="{F8D2F0BF-6627-BA31-3ADD-27CAAC3396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5749" y="5082958"/>
            <a:ext cx="1317076" cy="1322240"/>
          </a:xfrm>
          <a:prstGeom prst="rect">
            <a:avLst/>
          </a:prstGeom>
        </p:spPr>
      </p:pic>
      <p:pic>
        <p:nvPicPr>
          <p:cNvPr id="26" name="Picture 25">
            <a:hlinkClick r:id="rId11" action="ppaction://hlinksldjump"/>
            <a:extLst>
              <a:ext uri="{FF2B5EF4-FFF2-40B4-BE49-F238E27FC236}">
                <a16:creationId xmlns:a16="http://schemas.microsoft.com/office/drawing/2014/main" id="{21400CED-EE30-C5B2-B1F4-6142CFD5C1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9997" y="1352425"/>
            <a:ext cx="706647" cy="1441973"/>
          </a:xfrm>
          <a:prstGeom prst="rect">
            <a:avLst/>
          </a:prstGeom>
        </p:spPr>
      </p:pic>
      <p:pic>
        <p:nvPicPr>
          <p:cNvPr id="27" name="Picture 14" descr="Vértigos, mareos, enfermedades y Consciencia - Consciencia y Energía">
            <a:hlinkClick r:id="rId13" action="ppaction://hlinksldjump"/>
            <a:extLst>
              <a:ext uri="{FF2B5EF4-FFF2-40B4-BE49-F238E27FC236}">
                <a16:creationId xmlns:a16="http://schemas.microsoft.com/office/drawing/2014/main" id="{C353F7E8-424D-CAB9-963B-73D358496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66" y="5082958"/>
            <a:ext cx="1279352" cy="131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110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Tuberculosis</a:t>
            </a:r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57CE31E1-3836-6D77-E73A-AE448527D7CA}"/>
              </a:ext>
            </a:extLst>
          </p:cNvPr>
          <p:cNvSpPr txBox="1">
            <a:spLocks/>
          </p:cNvSpPr>
          <p:nvPr/>
        </p:nvSpPr>
        <p:spPr>
          <a:xfrm>
            <a:off x="265550" y="2360323"/>
            <a:ext cx="1608972" cy="274317"/>
          </a:xfrm>
          <a:prstGeom prst="rect">
            <a:avLst/>
          </a:prstGeom>
        </p:spPr>
        <p:txBody>
          <a:bodyPr/>
          <a:lstStyle>
            <a:lvl1pPr marL="146363" indent="-146363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1400" dirty="0" err="1"/>
              <a:t>Fiebre</a:t>
            </a:r>
            <a:r>
              <a:rPr lang="en-US" sz="1400" dirty="0"/>
              <a:t> o </a:t>
            </a:r>
            <a:r>
              <a:rPr lang="en-US" sz="1400" dirty="0" err="1"/>
              <a:t>calambre</a:t>
            </a:r>
            <a:endParaRPr lang="en-US" sz="1400" dirty="0"/>
          </a:p>
        </p:txBody>
      </p:sp>
      <p:pic>
        <p:nvPicPr>
          <p:cNvPr id="3" name="Picture 2">
            <a:hlinkClick r:id="" action="ppaction://noaction"/>
            <a:extLst>
              <a:ext uri="{FF2B5EF4-FFF2-40B4-BE49-F238E27FC236}">
                <a16:creationId xmlns:a16="http://schemas.microsoft.com/office/drawing/2014/main" id="{BF1FAC57-B477-1B3B-2713-4AF9EF56D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2" y="1097308"/>
            <a:ext cx="1253402" cy="1258316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E72450B-1F1C-D05C-81AE-A0D0E8ED07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05465" y="2348543"/>
            <a:ext cx="1868766" cy="287515"/>
          </a:xfrm>
        </p:spPr>
        <p:txBody>
          <a:bodyPr/>
          <a:lstStyle/>
          <a:p>
            <a:r>
              <a:rPr lang="en-US" dirty="0" err="1"/>
              <a:t>Tos</a:t>
            </a:r>
            <a:r>
              <a:rPr lang="en-US" dirty="0"/>
              <a:t> para 3 </a:t>
            </a:r>
            <a:r>
              <a:rPr lang="en-US" dirty="0" err="1"/>
              <a:t>semanas</a:t>
            </a:r>
            <a:endParaRPr lang="en-US" dirty="0"/>
          </a:p>
        </p:txBody>
      </p:sp>
      <p:pic>
        <p:nvPicPr>
          <p:cNvPr id="7" name="Google Shape;1073;p80" descr="Free cough disease cold illustration">
            <a:extLst>
              <a:ext uri="{FF2B5EF4-FFF2-40B4-BE49-F238E27FC236}">
                <a16:creationId xmlns:a16="http://schemas.microsoft.com/office/drawing/2014/main" id="{90B7C4CF-DF67-F47D-5D13-4A9985D415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408" t="8690" r="13687"/>
          <a:stretch/>
        </p:blipFill>
        <p:spPr>
          <a:xfrm>
            <a:off x="2561805" y="1097309"/>
            <a:ext cx="1046529" cy="125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74;p80" descr="Sweaty people png graphic clipart design 23258247 PNG">
            <a:extLst>
              <a:ext uri="{FF2B5EF4-FFF2-40B4-BE49-F238E27FC236}">
                <a16:creationId xmlns:a16="http://schemas.microsoft.com/office/drawing/2014/main" id="{11F41DD8-F08F-07F9-9730-46A9654439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849" y="2796858"/>
            <a:ext cx="915713" cy="13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75;p80" descr="Vector Illustration Female Anorexia Women Bulimia Stock Illustration -  Download Image Now - Abdomen, Slim, Teenage Girls - iStock">
            <a:extLst>
              <a:ext uri="{FF2B5EF4-FFF2-40B4-BE49-F238E27FC236}">
                <a16:creationId xmlns:a16="http://schemas.microsoft.com/office/drawing/2014/main" id="{96FB2A68-6493-C556-6F9E-4E59FCDAD5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1208" b="35665"/>
          <a:stretch/>
        </p:blipFill>
        <p:spPr>
          <a:xfrm>
            <a:off x="2672207" y="4282097"/>
            <a:ext cx="665339" cy="12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7B01D0C-E2C7-DD6F-D655-A58FADA451AE}"/>
              </a:ext>
            </a:extLst>
          </p:cNvPr>
          <p:cNvSpPr txBox="1">
            <a:spLocks/>
          </p:cNvSpPr>
          <p:nvPr/>
        </p:nvSpPr>
        <p:spPr>
          <a:xfrm>
            <a:off x="212566" y="4134271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Sudores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noche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9971985-D2BF-7712-E977-CAF5EFAE978C}"/>
              </a:ext>
            </a:extLst>
          </p:cNvPr>
          <p:cNvSpPr txBox="1">
            <a:spLocks/>
          </p:cNvSpPr>
          <p:nvPr/>
        </p:nvSpPr>
        <p:spPr>
          <a:xfrm>
            <a:off x="2134489" y="5553757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Perdida de peso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7EE4124-AD79-B73E-000E-216F61712DD9}"/>
              </a:ext>
            </a:extLst>
          </p:cNvPr>
          <p:cNvSpPr txBox="1">
            <a:spLocks/>
          </p:cNvSpPr>
          <p:nvPr/>
        </p:nvSpPr>
        <p:spPr>
          <a:xfrm>
            <a:off x="2057400" y="3983955"/>
            <a:ext cx="1844834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Cansada</a:t>
            </a:r>
            <a:r>
              <a:rPr lang="en-US" dirty="0"/>
              <a:t>, sin </a:t>
            </a:r>
            <a:r>
              <a:rPr lang="en-US" dirty="0" err="1"/>
              <a:t>hambre</a:t>
            </a:r>
            <a:endParaRPr lang="en-US" dirty="0"/>
          </a:p>
        </p:txBody>
      </p:sp>
      <p:pic>
        <p:nvPicPr>
          <p:cNvPr id="13" name="Google Shape;626;p64" descr="Free fatigue work work from home illustration">
            <a:extLst>
              <a:ext uri="{FF2B5EF4-FFF2-40B4-BE49-F238E27FC236}">
                <a16:creationId xmlns:a16="http://schemas.microsoft.com/office/drawing/2014/main" id="{EEF515AC-819A-0D07-D36E-B6727ED556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30542" r="51852"/>
          <a:stretch/>
        </p:blipFill>
        <p:spPr>
          <a:xfrm>
            <a:off x="2367464" y="2743210"/>
            <a:ext cx="1290795" cy="124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D866365-FE93-25A4-9F32-3CE5C88AA783}"/>
              </a:ext>
            </a:extLst>
          </p:cNvPr>
          <p:cNvSpPr txBox="1">
            <a:spLocks/>
          </p:cNvSpPr>
          <p:nvPr/>
        </p:nvSpPr>
        <p:spPr>
          <a:xfrm>
            <a:off x="212566" y="5547967"/>
            <a:ext cx="1870999" cy="2875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400" dirty="0" err="1"/>
              <a:t>Duele</a:t>
            </a:r>
            <a:r>
              <a:rPr lang="en-US" sz="1400" dirty="0"/>
              <a:t> </a:t>
            </a:r>
            <a:r>
              <a:rPr lang="en-US" sz="1400" dirty="0" err="1"/>
              <a:t>cuando</a:t>
            </a:r>
            <a:r>
              <a:rPr lang="en-US" sz="1400" dirty="0"/>
              <a:t> respire</a:t>
            </a:r>
          </a:p>
        </p:txBody>
      </p:sp>
      <p:pic>
        <p:nvPicPr>
          <p:cNvPr id="15" name="Google Shape;628;p64" descr="A cartoon of a person with lightning bolts&#10;&#10;Description automatically generated">
            <a:extLst>
              <a:ext uri="{FF2B5EF4-FFF2-40B4-BE49-F238E27FC236}">
                <a16:creationId xmlns:a16="http://schemas.microsoft.com/office/drawing/2014/main" id="{9FBF9F61-EB0C-0069-F3E6-577CE51B68C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9845"/>
          <a:stretch/>
        </p:blipFill>
        <p:spPr>
          <a:xfrm>
            <a:off x="671630" y="4492298"/>
            <a:ext cx="1042153" cy="1059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3110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Tuberculosis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DABEA-73E8-E07A-4728-559A0EB6E1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411990"/>
          </a:xfrm>
        </p:spPr>
        <p:txBody>
          <a:bodyPr/>
          <a:lstStyle/>
          <a:p>
            <a:r>
              <a:rPr lang="en-US" dirty="0"/>
              <a:t>Tuberculosis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cura</a:t>
            </a:r>
            <a:r>
              <a:rPr lang="en-US" dirty="0"/>
              <a:t>. </a:t>
            </a:r>
            <a:r>
              <a:rPr lang="en-US" dirty="0" err="1"/>
              <a:t>Necesita</a:t>
            </a:r>
            <a:r>
              <a:rPr lang="en-US" dirty="0"/>
              <a:t> ser </a:t>
            </a:r>
            <a:r>
              <a:rPr lang="en-US" dirty="0" err="1"/>
              <a:t>tratado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doctor. </a:t>
            </a:r>
          </a:p>
          <a:p>
            <a:r>
              <a:rPr lang="en-US" dirty="0"/>
              <a:t>El </a:t>
            </a:r>
            <a:r>
              <a:rPr lang="en-US" dirty="0" err="1"/>
              <a:t>tratamiento</a:t>
            </a:r>
            <a:r>
              <a:rPr lang="en-US" dirty="0"/>
              <a:t> dura de 6 a 12 meses. </a:t>
            </a:r>
            <a:r>
              <a:rPr lang="en-US" dirty="0" err="1"/>
              <a:t>Tienes</a:t>
            </a:r>
            <a:r>
              <a:rPr lang="en-US" dirty="0"/>
              <a:t> que </a:t>
            </a:r>
            <a:r>
              <a:rPr lang="en-US" dirty="0" err="1"/>
              <a:t>tomarlo</a:t>
            </a:r>
            <a:r>
              <a:rPr lang="en-US" dirty="0"/>
              <a:t> hasta </a:t>
            </a:r>
            <a:r>
              <a:rPr lang="en-US" dirty="0" err="1"/>
              <a:t>el</a:t>
            </a:r>
            <a:r>
              <a:rPr lang="en-US" dirty="0"/>
              <a:t> final, no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sientes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362CD-F164-C86A-1D01-3A9C98B12B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mujeres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embarazadas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recibir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tratamiento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</p:txBody>
      </p:sp>
      <p:pic>
        <p:nvPicPr>
          <p:cNvPr id="6" name="Google Shape;1210;p85" descr="Free doctor female doctor secretary illustration">
            <a:extLst>
              <a:ext uri="{FF2B5EF4-FFF2-40B4-BE49-F238E27FC236}">
                <a16:creationId xmlns:a16="http://schemas.microsoft.com/office/drawing/2014/main" id="{FC587ED9-4829-79D1-B5A0-015FA16705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189" y="3344530"/>
            <a:ext cx="974389" cy="123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11;p85" descr="Free birth child faith vector">
            <a:extLst>
              <a:ext uri="{FF2B5EF4-FFF2-40B4-BE49-F238E27FC236}">
                <a16:creationId xmlns:a16="http://schemas.microsoft.com/office/drawing/2014/main" id="{AB6D79F4-B51E-1AB0-D907-833E6AE8D8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957" y="3388173"/>
            <a:ext cx="647126" cy="117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12;p85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C6540853-C3C9-0829-2AD2-5E8F4930A4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4318" y="3770880"/>
            <a:ext cx="1160171" cy="116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13;p85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BD63DB7F-8C6A-D972-8601-36AF1293F94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3735"/>
          <a:stretch/>
        </p:blipFill>
        <p:spPr>
          <a:xfrm>
            <a:off x="1960014" y="2535565"/>
            <a:ext cx="1828780" cy="111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557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Tuberculosis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83E75-8C4D-4F21-8408-AB4365329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583254"/>
          </a:xfrm>
        </p:spPr>
        <p:txBody>
          <a:bodyPr/>
          <a:lstStyle/>
          <a:p>
            <a:r>
              <a:rPr lang="en-US" dirty="0"/>
              <a:t>Tuberculosis es </a:t>
            </a:r>
            <a:r>
              <a:rPr lang="en-US" dirty="0" err="1"/>
              <a:t>una</a:t>
            </a:r>
            <a:r>
              <a:rPr lang="en-US" dirty="0"/>
              <a:t> bacteria que </a:t>
            </a:r>
            <a:r>
              <a:rPr lang="en-US" dirty="0" err="1"/>
              <a:t>infecta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vivir</a:t>
            </a:r>
            <a:r>
              <a:rPr lang="en-US" dirty="0"/>
              <a:t> </a:t>
            </a:r>
            <a:r>
              <a:rPr lang="en-US" dirty="0" err="1"/>
              <a:t>allí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.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empieza</a:t>
            </a:r>
            <a:r>
              <a:rPr lang="en-US" dirty="0"/>
              <a:t> </a:t>
            </a:r>
            <a:r>
              <a:rPr lang="en-US" dirty="0" err="1"/>
              <a:t>reproducirse</a:t>
            </a:r>
            <a:r>
              <a:rPr lang="en-US" dirty="0"/>
              <a:t>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dañar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. Se </a:t>
            </a:r>
            <a:r>
              <a:rPr lang="en-US" dirty="0" err="1"/>
              <a:t>llenan</a:t>
            </a:r>
            <a:r>
              <a:rPr lang="en-US" dirty="0"/>
              <a:t> con bacteria y es </a:t>
            </a:r>
            <a:r>
              <a:rPr lang="en-US" dirty="0" err="1"/>
              <a:t>dificultar</a:t>
            </a:r>
            <a:r>
              <a:rPr lang="en-US" dirty="0"/>
              <a:t> a </a:t>
            </a:r>
            <a:r>
              <a:rPr lang="en-US" dirty="0" err="1"/>
              <a:t>respirar</a:t>
            </a:r>
            <a:r>
              <a:rPr lang="en-US" dirty="0"/>
              <a:t>.</a:t>
            </a:r>
          </a:p>
        </p:txBody>
      </p:sp>
      <p:pic>
        <p:nvPicPr>
          <p:cNvPr id="4" name="Google Shape;1238;p86" descr="A Man Having Chronic Obstructive Pulmonary Disease Illustration Royalty  Free SVG, Cliparts, Vectors, and Stock Illustration. Image 103863582.">
            <a:extLst>
              <a:ext uri="{FF2B5EF4-FFF2-40B4-BE49-F238E27FC236}">
                <a16:creationId xmlns:a16="http://schemas.microsoft.com/office/drawing/2014/main" id="{E63916B1-DB3E-C47B-03A3-4CFBC62F6B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189" y="3017527"/>
            <a:ext cx="3752850" cy="2312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173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A50A04-E6A1-D49D-E7FD-28A0298F4A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EC5880-C328-DA99-586A-C826A52DAF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Dolor de </a:t>
            </a:r>
            <a:r>
              <a:rPr lang="en-US" dirty="0" err="1"/>
              <a:t>pecho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08BB68-DD6C-24CE-6C54-6D6A46680D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Convulsiónes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27436C-935F-B102-98E5-D5FEB62BBF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Pensamientos</a:t>
            </a:r>
            <a:r>
              <a:rPr lang="en-US" dirty="0"/>
              <a:t> </a:t>
            </a:r>
            <a:r>
              <a:rPr lang="en-US" dirty="0" err="1"/>
              <a:t>violentos</a:t>
            </a:r>
            <a:endParaRPr lang="en-US" dirty="0"/>
          </a:p>
        </p:txBody>
      </p:sp>
      <p:pic>
        <p:nvPicPr>
          <p:cNvPr id="12" name="Google Shape;1262;p87">
            <a:hlinkClick r:id="rId2" action="ppaction://hlinksldjump"/>
            <a:extLst>
              <a:ext uri="{FF2B5EF4-FFF2-40B4-BE49-F238E27FC236}">
                <a16:creationId xmlns:a16="http://schemas.microsoft.com/office/drawing/2014/main" id="{F5DAE2CD-78E1-587F-6DCA-3D364B5E23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21" y="1426307"/>
            <a:ext cx="1317107" cy="235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63;p87" descr="A cartoon of a person with lightning bolts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07163192-EB84-55DB-D4B0-B69D47CDFB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9845"/>
          <a:stretch/>
        </p:blipFill>
        <p:spPr>
          <a:xfrm>
            <a:off x="2072168" y="1393689"/>
            <a:ext cx="1996889" cy="226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65;p87">
            <a:hlinkClick r:id="rId6" action="ppaction://hlinksldjump"/>
            <a:extLst>
              <a:ext uri="{FF2B5EF4-FFF2-40B4-BE49-F238E27FC236}">
                <a16:creationId xmlns:a16="http://schemas.microsoft.com/office/drawing/2014/main" id="{DCF617A2-D6F7-1407-7244-67409E5E938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5032" y="4863429"/>
            <a:ext cx="1834874" cy="133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66;p87">
            <a:hlinkClick r:id="rId8" action="ppaction://hlinksldjump"/>
            <a:extLst>
              <a:ext uri="{FF2B5EF4-FFF2-40B4-BE49-F238E27FC236}">
                <a16:creationId xmlns:a16="http://schemas.microsoft.com/office/drawing/2014/main" id="{E19FB445-9F9B-0709-E41F-2129BAD7B68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69655" y="4686944"/>
            <a:ext cx="1890319" cy="1533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541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108913-AEBA-320D-511A-645FC7150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Sangrado vaginal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D55F9C-F778-CC2F-92D2-BAD299A37D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ediondo</a:t>
            </a:r>
            <a:r>
              <a:rPr lang="en-US" dirty="0"/>
              <a:t> de la vagina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EFC4A8-1374-A9FA-6353-129CC47048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Pierna</a:t>
            </a:r>
            <a:r>
              <a:rPr lang="en-US" dirty="0"/>
              <a:t> </a:t>
            </a:r>
            <a:r>
              <a:rPr lang="en-US" dirty="0" err="1"/>
              <a:t>roja</a:t>
            </a:r>
            <a:r>
              <a:rPr lang="en-US" dirty="0"/>
              <a:t> y </a:t>
            </a:r>
            <a:r>
              <a:rPr lang="en-US" dirty="0" err="1"/>
              <a:t>hinchada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55C515-13FA-9681-499B-431961B1C4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Fiebre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A5E7B1-7746-2804-104D-C426490865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Herida</a:t>
            </a:r>
            <a:r>
              <a:rPr lang="en-US" dirty="0"/>
              <a:t> no se </a:t>
            </a:r>
            <a:r>
              <a:rPr lang="en-US" dirty="0" err="1"/>
              <a:t>cura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02723B-8A02-A66D-3638-DE5B07663B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Dolor de cabeza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agudo</a:t>
            </a:r>
            <a:endParaRPr lang="en-US" dirty="0"/>
          </a:p>
        </p:txBody>
      </p:sp>
      <p:pic>
        <p:nvPicPr>
          <p:cNvPr id="12" name="Google Shape;1289;p88">
            <a:hlinkClick r:id="rId2" action="ppaction://hlinksldjump"/>
            <a:extLst>
              <a:ext uri="{FF2B5EF4-FFF2-40B4-BE49-F238E27FC236}">
                <a16:creationId xmlns:a16="http://schemas.microsoft.com/office/drawing/2014/main" id="{C89D2630-6947-5B05-E7B3-C015726F06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15" y="1474450"/>
            <a:ext cx="1788538" cy="124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90;p88" descr="Primary Intestinal Lymphangiectasia - wikidoc">
            <a:hlinkClick r:id="rId4" action="ppaction://hlinksldjump"/>
            <a:extLst>
              <a:ext uri="{FF2B5EF4-FFF2-40B4-BE49-F238E27FC236}">
                <a16:creationId xmlns:a16="http://schemas.microsoft.com/office/drawing/2014/main" id="{9F106A3D-80B2-778D-D41A-36098BBD78A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25" y="3181641"/>
            <a:ext cx="1136226" cy="144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91;p88">
            <a:hlinkClick r:id="rId6" action="ppaction://hlinksldjump"/>
            <a:extLst>
              <a:ext uri="{FF2B5EF4-FFF2-40B4-BE49-F238E27FC236}">
                <a16:creationId xmlns:a16="http://schemas.microsoft.com/office/drawing/2014/main" id="{B7853EAC-4742-08E0-FC10-9CA44A68850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0270" y="3260867"/>
            <a:ext cx="1344157" cy="13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92;p88" descr="Free headache woman sad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4A8D6B4D-F1C0-4D4B-06FE-17C459777FA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70074" y="5023657"/>
            <a:ext cx="1712129" cy="13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93;p88">
            <a:hlinkClick r:id="rId10" action="ppaction://hlinksldjump"/>
            <a:extLst>
              <a:ext uri="{FF2B5EF4-FFF2-40B4-BE49-F238E27FC236}">
                <a16:creationId xmlns:a16="http://schemas.microsoft.com/office/drawing/2014/main" id="{77D52775-FCDA-32CB-5429-FF995A09245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51980" y="1515939"/>
            <a:ext cx="1835505" cy="121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94;p88">
            <a:hlinkClick r:id="rId12" action="ppaction://hlinksldjump"/>
            <a:extLst>
              <a:ext uri="{FF2B5EF4-FFF2-40B4-BE49-F238E27FC236}">
                <a16:creationId xmlns:a16="http://schemas.microsoft.com/office/drawing/2014/main" id="{6B5F72AE-5D57-4AB4-72D5-BE8972D9F1A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10838" r="7578"/>
          <a:stretch/>
        </p:blipFill>
        <p:spPr>
          <a:xfrm>
            <a:off x="212114" y="5023657"/>
            <a:ext cx="1776944" cy="132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391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A143FE-5AD7-255E-5516-00B695E5E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976E8-4451-092A-3CF1-F9D132129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Sientes</a:t>
            </a:r>
            <a:r>
              <a:rPr lang="en-US" dirty="0"/>
              <a:t> que no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llega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airea</a:t>
            </a:r>
            <a:r>
              <a:rPr lang="en-US" dirty="0"/>
              <a:t> </a:t>
            </a:r>
            <a:r>
              <a:rPr lang="en-US" dirty="0" err="1"/>
              <a:t>cuendo</a:t>
            </a:r>
            <a:r>
              <a:rPr lang="en-US" dirty="0"/>
              <a:t> respire, o </a:t>
            </a:r>
            <a:r>
              <a:rPr lang="en-US" dirty="0" err="1"/>
              <a:t>tienes</a:t>
            </a:r>
            <a:r>
              <a:rPr lang="en-US" dirty="0"/>
              <a:t> la </a:t>
            </a:r>
            <a:r>
              <a:rPr lang="en-US" dirty="0" err="1"/>
              <a:t>garganta</a:t>
            </a:r>
            <a:r>
              <a:rPr lang="en-US" dirty="0"/>
              <a:t> o </a:t>
            </a:r>
            <a:r>
              <a:rPr lang="en-US" dirty="0" err="1"/>
              <a:t>pecho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apretado</a:t>
            </a:r>
            <a:r>
              <a:rPr lang="en-US" dirty="0"/>
              <a:t>, o no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respirar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acostada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7D675-343F-7FDC-9AA4-3F80756C1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Puede</a:t>
            </a:r>
            <a:r>
              <a:rPr lang="en-US" dirty="0">
                <a:solidFill>
                  <a:srgbClr val="C00000"/>
                </a:solidFill>
              </a:rPr>
              <a:t> ser un </a:t>
            </a:r>
            <a:r>
              <a:rPr lang="en-US" dirty="0" err="1">
                <a:solidFill>
                  <a:srgbClr val="C00000"/>
                </a:solidFill>
              </a:rPr>
              <a:t>signo</a:t>
            </a:r>
            <a:r>
              <a:rPr lang="en-US" dirty="0">
                <a:solidFill>
                  <a:srgbClr val="C00000"/>
                </a:solidFill>
              </a:rPr>
              <a:t> de eclampsia: </a:t>
            </a:r>
            <a:r>
              <a:rPr lang="en-US" dirty="0" err="1">
                <a:solidFill>
                  <a:srgbClr val="C00000"/>
                </a:solidFill>
              </a:rPr>
              <a:t>una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emergencia</a:t>
            </a:r>
            <a:r>
              <a:rPr lang="en-US" dirty="0">
                <a:solidFill>
                  <a:srgbClr val="C00000"/>
                </a:solidFill>
              </a:rPr>
              <a:t> medica.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9C44AC2-6C39-DEAE-29DC-2B8FF44467B4}"/>
              </a:ext>
            </a:extLst>
          </p:cNvPr>
          <p:cNvSpPr txBox="1">
            <a:spLocks/>
          </p:cNvSpPr>
          <p:nvPr/>
        </p:nvSpPr>
        <p:spPr>
          <a:xfrm>
            <a:off x="181578" y="3664475"/>
            <a:ext cx="3752850" cy="10868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hinchazon</a:t>
            </a:r>
            <a:r>
              <a:rPr lang="en-US" dirty="0"/>
              <a:t>, dolor de </a:t>
            </a:r>
            <a:r>
              <a:rPr lang="en-US" dirty="0" err="1"/>
              <a:t>pecho</a:t>
            </a:r>
            <a:r>
              <a:rPr lang="en-US" dirty="0"/>
              <a:t>, dolor de cabeza, </a:t>
            </a:r>
            <a:r>
              <a:rPr lang="en-US" dirty="0" err="1"/>
              <a:t>mareo</a:t>
            </a:r>
            <a:r>
              <a:rPr lang="en-US" dirty="0"/>
              <a:t>, </a:t>
            </a:r>
            <a:r>
              <a:rPr lang="en-US" dirty="0" err="1"/>
              <a:t>cambios</a:t>
            </a:r>
            <a:r>
              <a:rPr lang="en-US" dirty="0"/>
              <a:t> de vision, o </a:t>
            </a:r>
            <a:r>
              <a:rPr lang="en-US" dirty="0" err="1"/>
              <a:t>latido</a:t>
            </a:r>
            <a:r>
              <a:rPr lang="en-US" dirty="0"/>
              <a:t> </a:t>
            </a:r>
            <a:r>
              <a:rPr lang="en-US" dirty="0" err="1"/>
              <a:t>rapido</a:t>
            </a:r>
            <a:r>
              <a:rPr lang="en-US" dirty="0"/>
              <a:t> de </a:t>
            </a:r>
            <a:r>
              <a:rPr lang="en-US" dirty="0" err="1"/>
              <a:t>corazon</a:t>
            </a:r>
            <a:r>
              <a:rPr lang="en-US" dirty="0"/>
              <a:t>.</a:t>
            </a:r>
          </a:p>
        </p:txBody>
      </p:sp>
      <p:pic>
        <p:nvPicPr>
          <p:cNvPr id="6" name="Google Shape;300;p51">
            <a:extLst>
              <a:ext uri="{FF2B5EF4-FFF2-40B4-BE49-F238E27FC236}">
                <a16:creationId xmlns:a16="http://schemas.microsoft.com/office/drawing/2014/main" id="{2B489A9C-E39B-A057-B023-A481FC640D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0132" y="2677229"/>
            <a:ext cx="532610" cy="108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1;p51" descr="Free bed hospital medical vector">
            <a:extLst>
              <a:ext uri="{FF2B5EF4-FFF2-40B4-BE49-F238E27FC236}">
                <a16:creationId xmlns:a16="http://schemas.microsoft.com/office/drawing/2014/main" id="{5DDF1E60-1B31-3C96-6C9F-3B60B670FA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422325" y="2677172"/>
            <a:ext cx="1333722" cy="115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2;p51">
            <a:extLst>
              <a:ext uri="{FF2B5EF4-FFF2-40B4-BE49-F238E27FC236}">
                <a16:creationId xmlns:a16="http://schemas.microsoft.com/office/drawing/2014/main" id="{FF382AAE-08E5-521B-7C7B-69055A52A0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8779" y="2643147"/>
            <a:ext cx="980015" cy="71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9F870540-36FB-5CED-28E2-D846C81E3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32" y="5593498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319;p89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1765FA5-E723-6D74-3D02-00E7AF6989B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32421" y="5303502"/>
            <a:ext cx="1098322" cy="948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4401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7EB4EC-8B6C-5381-E886-72FB795706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de </a:t>
            </a:r>
            <a:r>
              <a:rPr lang="en-US" dirty="0" err="1"/>
              <a:t>pecho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BC2D5E-E69A-69C8-A940-4577301DD4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Latido</a:t>
            </a:r>
            <a:r>
              <a:rPr lang="en-US" dirty="0"/>
              <a:t> de </a:t>
            </a:r>
            <a:r>
              <a:rPr lang="en-US" dirty="0" err="1"/>
              <a:t>corazon</a:t>
            </a:r>
            <a:r>
              <a:rPr lang="en-US" dirty="0"/>
              <a:t> </a:t>
            </a:r>
            <a:r>
              <a:rPr lang="en-US" dirty="0" err="1"/>
              <a:t>rapido</a:t>
            </a:r>
            <a:r>
              <a:rPr lang="en-US" dirty="0"/>
              <a:t> o irregular, dolor que </a:t>
            </a:r>
            <a:r>
              <a:rPr lang="en-US" dirty="0" err="1"/>
              <a:t>viaja</a:t>
            </a:r>
            <a:r>
              <a:rPr lang="en-US" dirty="0"/>
              <a:t> al </a:t>
            </a:r>
            <a:r>
              <a:rPr lang="en-US" dirty="0" err="1"/>
              <a:t>brazo</a:t>
            </a:r>
            <a:r>
              <a:rPr lang="en-US" dirty="0"/>
              <a:t> o </a:t>
            </a:r>
            <a:r>
              <a:rPr lang="en-US" dirty="0" err="1"/>
              <a:t>cuello</a:t>
            </a:r>
            <a:r>
              <a:rPr lang="en-US" dirty="0"/>
              <a:t>, </a:t>
            </a:r>
            <a:r>
              <a:rPr lang="en-US" dirty="0" err="1"/>
              <a:t>pecho</a:t>
            </a:r>
            <a:r>
              <a:rPr lang="en-US" dirty="0"/>
              <a:t> </a:t>
            </a:r>
            <a:r>
              <a:rPr lang="en-US" dirty="0" err="1"/>
              <a:t>apretado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E1456F-EE48-77A1-19B4-7441F30455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infarto</a:t>
            </a:r>
            <a:r>
              <a:rPr lang="en-US" dirty="0"/>
              <a:t>, o de </a:t>
            </a:r>
            <a:r>
              <a:rPr lang="en-US" dirty="0" err="1"/>
              <a:t>pulmones</a:t>
            </a:r>
            <a:r>
              <a:rPr lang="en-US" dirty="0"/>
              <a:t> </a:t>
            </a:r>
            <a:r>
              <a:rPr lang="en-US" dirty="0" err="1"/>
              <a:t>bloqueados</a:t>
            </a:r>
            <a:r>
              <a:rPr lang="en-US" dirty="0"/>
              <a:t>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896B31-7EAD-3106-1BE7-EBF5CC934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667422"/>
            <a:ext cx="3752850" cy="1086836"/>
          </a:xfrm>
        </p:spPr>
        <p:txBody>
          <a:bodyPr/>
          <a:lstStyle/>
          <a:p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de </a:t>
            </a:r>
            <a:r>
              <a:rPr lang="en-US" dirty="0" err="1"/>
              <a:t>repente</a:t>
            </a:r>
            <a:r>
              <a:rPr lang="en-US" dirty="0"/>
              <a:t>, o con </a:t>
            </a:r>
            <a:r>
              <a:rPr lang="en-US" dirty="0" err="1"/>
              <a:t>hinchazon</a:t>
            </a:r>
            <a:r>
              <a:rPr lang="en-US" dirty="0"/>
              <a:t>, </a:t>
            </a:r>
            <a:r>
              <a:rPr lang="en-US" dirty="0" err="1"/>
              <a:t>mareo</a:t>
            </a:r>
            <a:r>
              <a:rPr lang="en-US" dirty="0"/>
              <a:t>, </a:t>
            </a:r>
            <a:r>
              <a:rPr lang="en-US" dirty="0" err="1"/>
              <a:t>confusión</a:t>
            </a:r>
            <a:r>
              <a:rPr lang="en-US" dirty="0"/>
              <a:t>, </a:t>
            </a: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r>
              <a:rPr lang="en-US" dirty="0"/>
              <a:t>, dolor de cabeza.</a:t>
            </a:r>
          </a:p>
        </p:txBody>
      </p:sp>
      <p:pic>
        <p:nvPicPr>
          <p:cNvPr id="11" name="Google Shape;337;p53">
            <a:extLst>
              <a:ext uri="{FF2B5EF4-FFF2-40B4-BE49-F238E27FC236}">
                <a16:creationId xmlns:a16="http://schemas.microsoft.com/office/drawing/2014/main" id="{F19BF426-7DEF-5F25-F4AC-B5F4B17F3C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6617" y="2260222"/>
            <a:ext cx="854534" cy="139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0;p53" descr="Free anatomical healthcare heart vector">
            <a:extLst>
              <a:ext uri="{FF2B5EF4-FFF2-40B4-BE49-F238E27FC236}">
                <a16:creationId xmlns:a16="http://schemas.microsoft.com/office/drawing/2014/main" id="{77460A32-F682-C778-F05E-725A440E8B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997" y="5397194"/>
            <a:ext cx="861238" cy="125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1;p53" descr="Free anatomy lungs breathing vector">
            <a:extLst>
              <a:ext uri="{FF2B5EF4-FFF2-40B4-BE49-F238E27FC236}">
                <a16:creationId xmlns:a16="http://schemas.microsoft.com/office/drawing/2014/main" id="{99C222AB-9BC7-0497-B4A0-C9C92BBD95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0278" y="5384000"/>
            <a:ext cx="977233" cy="127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588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364;p91">
            <a:extLst>
              <a:ext uri="{FF2B5EF4-FFF2-40B4-BE49-F238E27FC236}">
                <a16:creationId xmlns:a16="http://schemas.microsoft.com/office/drawing/2014/main" id="{EC0AB037-6A3B-3362-86CA-D26E7A0DC7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953" y="2527962"/>
            <a:ext cx="2516154" cy="18261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AFC37-122D-1906-FE01-848B2310C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Convulsiónes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1F20-E388-3F5C-8EF3-32E1C5E2E8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repente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caes</a:t>
            </a:r>
            <a:r>
              <a:rPr lang="en-US" dirty="0"/>
              <a:t> y </a:t>
            </a:r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convulsion –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se pone </a:t>
            </a:r>
            <a:r>
              <a:rPr lang="en-US" dirty="0" err="1"/>
              <a:t>rigido</a:t>
            </a:r>
            <a:r>
              <a:rPr lang="en-US" dirty="0"/>
              <a:t> y </a:t>
            </a:r>
            <a:r>
              <a:rPr lang="en-US" dirty="0" err="1"/>
              <a:t>empieza</a:t>
            </a:r>
            <a:r>
              <a:rPr lang="en-US" dirty="0"/>
              <a:t> </a:t>
            </a:r>
            <a:r>
              <a:rPr lang="en-US" dirty="0" err="1"/>
              <a:t>temblar</a:t>
            </a:r>
            <a:r>
              <a:rPr lang="en-US" dirty="0"/>
              <a:t>, 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desmayes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3CD00-D414-79EB-5D31-60BF561189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Puede</a:t>
            </a:r>
            <a:r>
              <a:rPr lang="en-US" dirty="0">
                <a:solidFill>
                  <a:srgbClr val="C00000"/>
                </a:solidFill>
              </a:rPr>
              <a:t> ser un </a:t>
            </a:r>
            <a:r>
              <a:rPr lang="en-US" dirty="0" err="1">
                <a:solidFill>
                  <a:srgbClr val="C00000"/>
                </a:solidFill>
              </a:rPr>
              <a:t>signo</a:t>
            </a:r>
            <a:r>
              <a:rPr lang="en-US" dirty="0">
                <a:solidFill>
                  <a:srgbClr val="C00000"/>
                </a:solidFill>
              </a:rPr>
              <a:t> de eclampsia: </a:t>
            </a:r>
            <a:r>
              <a:rPr lang="en-US" dirty="0" err="1">
                <a:solidFill>
                  <a:srgbClr val="C00000"/>
                </a:solidFill>
              </a:rPr>
              <a:t>una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emergencia</a:t>
            </a:r>
            <a:r>
              <a:rPr lang="en-US" dirty="0">
                <a:solidFill>
                  <a:srgbClr val="C00000"/>
                </a:solidFill>
              </a:rPr>
              <a:t> medica.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47481-BB0A-89A2-2410-210EB869F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 descr="Free blood pressure measuring machine blood pressure health vector">
            <a:hlinkClick r:id="rId3" action="ppaction://hlinksldjump"/>
            <a:extLst>
              <a:ext uri="{FF2B5EF4-FFF2-40B4-BE49-F238E27FC236}">
                <a16:creationId xmlns:a16="http://schemas.microsoft.com/office/drawing/2014/main" id="{9F63040F-4A90-2DFC-B511-436D6E9FD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32" y="5593498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319;p89" descr="A red and white triangle sign with a black exclamation mark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DA9A971-D567-2B2D-D091-BA8A24795B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32421" y="5303502"/>
            <a:ext cx="1098322" cy="948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549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387;p92">
            <a:hlinkClick r:id="rId2" action="ppaction://hlinksldjump"/>
            <a:extLst>
              <a:ext uri="{FF2B5EF4-FFF2-40B4-BE49-F238E27FC236}">
                <a16:creationId xmlns:a16="http://schemas.microsoft.com/office/drawing/2014/main" id="{D8A6B5E0-23C2-F224-1159-B98E5455A2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54" y="2520065"/>
            <a:ext cx="2675949" cy="21706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AFC37-122D-1906-FE01-848B2310C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Pensamientos</a:t>
            </a:r>
            <a:r>
              <a:rPr lang="en-US" dirty="0"/>
              <a:t> de </a:t>
            </a:r>
            <a:r>
              <a:rPr lang="en-US" dirty="0" err="1"/>
              <a:t>violencia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7D27B-ACC2-E958-3E11-F6349E1E7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pensamientos</a:t>
            </a:r>
            <a:r>
              <a:rPr lang="en-US" dirty="0"/>
              <a:t> </a:t>
            </a:r>
            <a:r>
              <a:rPr lang="en-US" dirty="0" err="1"/>
              <a:t>extraños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de </a:t>
            </a:r>
            <a:r>
              <a:rPr lang="en-US" dirty="0" err="1"/>
              <a:t>lastimarte</a:t>
            </a:r>
            <a:r>
              <a:rPr lang="en-US" dirty="0"/>
              <a:t> o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daño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bebe</a:t>
            </a:r>
            <a:r>
              <a:rPr lang="en-US" dirty="0"/>
              <a:t>. Tal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sientes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persona.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96DD2D-435F-A856-0DDF-17B5A5003F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luz.</a:t>
            </a:r>
          </a:p>
        </p:txBody>
      </p:sp>
      <p:pic>
        <p:nvPicPr>
          <p:cNvPr id="8" name="Google Shape;1385;p92">
            <a:hlinkClick r:id="rId4" action="ppaction://hlinksldjump"/>
            <a:extLst>
              <a:ext uri="{FF2B5EF4-FFF2-40B4-BE49-F238E27FC236}">
                <a16:creationId xmlns:a16="http://schemas.microsoft.com/office/drawing/2014/main" id="{72FB2723-DF82-0B6F-97D1-62D2FA41C6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" r="-376" b="9939"/>
          <a:stretch/>
        </p:blipFill>
        <p:spPr>
          <a:xfrm>
            <a:off x="1475569" y="5314019"/>
            <a:ext cx="1114335" cy="1398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265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AFC37-122D-1906-FE01-848B2310C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Sangrado vaginal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exceso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F399DE-B47C-669E-43A5-5D8AFEEEC4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sangrado de la vagina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luz, </a:t>
            </a:r>
            <a:r>
              <a:rPr lang="en-US" dirty="0" err="1"/>
              <a:t>igual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regla</a:t>
            </a:r>
            <a:r>
              <a:rPr lang="en-US" dirty="0"/>
              <a:t>.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o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largo </a:t>
            </a:r>
            <a:r>
              <a:rPr lang="en-US" dirty="0" err="1"/>
              <a:t>tiempo</a:t>
            </a:r>
            <a:r>
              <a:rPr lang="en-US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2D5078-5D69-21AF-D9A4-444861C9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5120034"/>
            <a:ext cx="1874838" cy="590418"/>
          </a:xfrm>
        </p:spPr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pierdes</a:t>
            </a:r>
            <a:r>
              <a:rPr lang="en-US" dirty="0"/>
              <a:t> </a:t>
            </a:r>
            <a:r>
              <a:rPr lang="en-US" dirty="0" err="1"/>
              <a:t>demasiado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,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desmayar</a:t>
            </a:r>
            <a:r>
              <a:rPr lang="en-US" dirty="0"/>
              <a:t> o hasta </a:t>
            </a:r>
            <a:r>
              <a:rPr lang="en-US" dirty="0" err="1"/>
              <a:t>morir</a:t>
            </a:r>
            <a:r>
              <a:rPr lang="en-US" dirty="0"/>
              <a:t>.</a:t>
            </a:r>
          </a:p>
        </p:txBody>
      </p:sp>
      <p:pic>
        <p:nvPicPr>
          <p:cNvPr id="8" name="Google Shape;1409;p93">
            <a:extLst>
              <a:ext uri="{FF2B5EF4-FFF2-40B4-BE49-F238E27FC236}">
                <a16:creationId xmlns:a16="http://schemas.microsoft.com/office/drawing/2014/main" id="{F611B425-CF69-92B6-C1E1-879A456FC4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211" y="2926088"/>
            <a:ext cx="1982222" cy="138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70;p62">
            <a:hlinkClick r:id="rId3" action="ppaction://hlinksldjump"/>
            <a:extLst>
              <a:ext uri="{FF2B5EF4-FFF2-40B4-BE49-F238E27FC236}">
                <a16:creationId xmlns:a16="http://schemas.microsoft.com/office/drawing/2014/main" id="{EC322202-CEEC-0C7D-BF88-50D8ECD31D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0278" y="4937746"/>
            <a:ext cx="1345625" cy="1545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629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50D63E-12D0-1C16-4ED1-2524D0FFF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10" y="2743214"/>
            <a:ext cx="1878212" cy="3657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Dolor de </a:t>
            </a:r>
            <a:r>
              <a:rPr lang="en-US" dirty="0" err="1"/>
              <a:t>barriga</a:t>
            </a:r>
            <a:r>
              <a:rPr lang="en-US" dirty="0"/>
              <a:t> </a:t>
            </a:r>
            <a:r>
              <a:rPr lang="en-US" dirty="0" err="1"/>
              <a:t>agudo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6EE454-896E-D51B-EA83-CD19DD7BF3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5321" y="2743214"/>
            <a:ext cx="1878212" cy="365711"/>
          </a:xfrm>
        </p:spPr>
        <p:txBody>
          <a:bodyPr/>
          <a:lstStyle/>
          <a:p>
            <a:r>
              <a:rPr lang="en-US" dirty="0" err="1"/>
              <a:t>Náusea</a:t>
            </a:r>
            <a:r>
              <a:rPr lang="en-US" dirty="0"/>
              <a:t>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5D40DA-C914-9B4D-4713-BC9E9D6E1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7110" y="4571993"/>
            <a:ext cx="1878212" cy="3657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El </a:t>
            </a:r>
            <a:r>
              <a:rPr lang="en-US" dirty="0" err="1"/>
              <a:t>bebe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de mover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53456A-4AD6-FE0E-FDD0-D0E2D1FA1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5321" y="4571993"/>
            <a:ext cx="1878212" cy="3657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Sangrado de la vagina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CE29C-D4A1-AE49-A336-6B5C54442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110" y="6400731"/>
            <a:ext cx="1878212" cy="365816"/>
          </a:xfrm>
        </p:spPr>
        <p:txBody>
          <a:bodyPr/>
          <a:lstStyle/>
          <a:p>
            <a:r>
              <a:rPr lang="en-US" dirty="0" err="1"/>
              <a:t>Hinchazón</a:t>
            </a:r>
            <a:r>
              <a:rPr lang="en-US" dirty="0"/>
              <a:t>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F5B7BC-26F9-946F-558A-544831522F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5321" y="6400691"/>
            <a:ext cx="1878212" cy="365791"/>
          </a:xfrm>
        </p:spPr>
        <p:txBody>
          <a:bodyPr/>
          <a:lstStyle/>
          <a:p>
            <a:r>
              <a:rPr lang="en-US" dirty="0" err="1"/>
              <a:t>Cambios</a:t>
            </a:r>
            <a:r>
              <a:rPr lang="en-US" dirty="0"/>
              <a:t> de </a:t>
            </a:r>
            <a:r>
              <a:rPr lang="en-US" dirty="0" err="1"/>
              <a:t>visión</a:t>
            </a:r>
            <a:endParaRPr lang="en-US" dirty="0"/>
          </a:p>
        </p:txBody>
      </p:sp>
      <p:pic>
        <p:nvPicPr>
          <p:cNvPr id="12" name="Google Shape;248;p49" descr="Treatments for Mood Disorders | Abnormal Psychology">
            <a:hlinkClick r:id="rId3" action="ppaction://hlinksldjump"/>
            <a:extLst>
              <a:ext uri="{FF2B5EF4-FFF2-40B4-BE49-F238E27FC236}">
                <a16:creationId xmlns:a16="http://schemas.microsoft.com/office/drawing/2014/main" id="{987B95CE-F64D-802D-75C3-BD7DACD47E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4707" y="1424358"/>
            <a:ext cx="1039441" cy="131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1;p49" descr="Free birth child female vector">
            <a:hlinkClick r:id="rId5" action="ppaction://hlinksldjump"/>
            <a:extLst>
              <a:ext uri="{FF2B5EF4-FFF2-40B4-BE49-F238E27FC236}">
                <a16:creationId xmlns:a16="http://schemas.microsoft.com/office/drawing/2014/main" id="{636698A4-0E2B-035C-38E5-EDB897663F8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7861"/>
          <a:stretch/>
        </p:blipFill>
        <p:spPr>
          <a:xfrm>
            <a:off x="633684" y="3179582"/>
            <a:ext cx="965064" cy="139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52;p49" descr="Stomach Ache PNG Transparent Images - PNG All">
            <a:hlinkClick r:id="rId7" action="ppaction://hlinksldjump"/>
            <a:extLst>
              <a:ext uri="{FF2B5EF4-FFF2-40B4-BE49-F238E27FC236}">
                <a16:creationId xmlns:a16="http://schemas.microsoft.com/office/drawing/2014/main" id="{6B29193C-33BA-A8D2-6578-4CBF0A649E0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6875" y="1318318"/>
            <a:ext cx="938683" cy="152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53;p49">
            <a:hlinkClick r:id="rId9" action="ppaction://hlinksldjump"/>
            <a:extLst>
              <a:ext uri="{FF2B5EF4-FFF2-40B4-BE49-F238E27FC236}">
                <a16:creationId xmlns:a16="http://schemas.microsoft.com/office/drawing/2014/main" id="{161357FD-463A-6409-FEB1-02EFA0466B4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92631" y="3390118"/>
            <a:ext cx="1603593" cy="111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54;p49" descr="Primary Intestinal Lymphangiectasia - wikidoc">
            <a:hlinkClick r:id="rId11" action="ppaction://hlinksldjump"/>
            <a:extLst>
              <a:ext uri="{FF2B5EF4-FFF2-40B4-BE49-F238E27FC236}">
                <a16:creationId xmlns:a16="http://schemas.microsoft.com/office/drawing/2014/main" id="{16A32FB7-0253-5034-70CF-02828E788BB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6849" y="5108527"/>
            <a:ext cx="1018734" cy="129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5;p49" descr="Terapia por insuficiencia acomodativa - Tu Optometrista">
            <a:hlinkClick r:id="rId13" action="ppaction://hlinksldjump"/>
            <a:extLst>
              <a:ext uri="{FF2B5EF4-FFF2-40B4-BE49-F238E27FC236}">
                <a16:creationId xmlns:a16="http://schemas.microsoft.com/office/drawing/2014/main" id="{E4291F29-4C57-1A74-8FEF-47AA948874BE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55514" y="5550683"/>
            <a:ext cx="1277827" cy="85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56;p49" descr="Free glasses frequency glasses frame vector">
            <a:hlinkClick r:id="rId13" action="ppaction://hlinksldjump"/>
            <a:extLst>
              <a:ext uri="{FF2B5EF4-FFF2-40B4-BE49-F238E27FC236}">
                <a16:creationId xmlns:a16="http://schemas.microsoft.com/office/drawing/2014/main" id="{F6E5F6BB-3577-79DA-ED01-1EC21C4BD169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32104" y="4853567"/>
            <a:ext cx="1724647" cy="827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163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AFC37-122D-1906-FE01-848B2310C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ediondo</a:t>
            </a:r>
            <a:r>
              <a:rPr lang="en-US" dirty="0"/>
              <a:t> de la vagina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C5EB43-20DF-AB1C-FA51-2822C349F1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extraño</a:t>
            </a:r>
            <a:r>
              <a:rPr lang="en-US" dirty="0"/>
              <a:t> de la vagina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luz.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un </a:t>
            </a:r>
            <a:r>
              <a:rPr lang="en-US" dirty="0" err="1"/>
              <a:t>olor</a:t>
            </a:r>
            <a:r>
              <a:rPr lang="en-US" dirty="0"/>
              <a:t> </a:t>
            </a:r>
            <a:r>
              <a:rPr lang="en-US" dirty="0" err="1"/>
              <a:t>raro</a:t>
            </a:r>
            <a:r>
              <a:rPr lang="en-US" dirty="0"/>
              <a:t> o </a:t>
            </a:r>
            <a:r>
              <a:rPr lang="en-US" dirty="0" err="1"/>
              <a:t>feo</a:t>
            </a:r>
            <a:r>
              <a:rPr lang="en-US" dirty="0"/>
              <a:t>, 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aparecer</a:t>
            </a:r>
            <a:r>
              <a:rPr lang="en-US" dirty="0"/>
              <a:t> </a:t>
            </a:r>
            <a:r>
              <a:rPr lang="en-US" dirty="0" err="1"/>
              <a:t>verde</a:t>
            </a:r>
            <a:r>
              <a:rPr lang="en-US" dirty="0"/>
              <a:t> o </a:t>
            </a:r>
            <a:r>
              <a:rPr lang="en-US" dirty="0" err="1"/>
              <a:t>amarillo</a:t>
            </a:r>
            <a:r>
              <a:rPr lang="en-US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A9D3AF-8D81-E755-AE63-F763F3F340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5121973"/>
            <a:ext cx="169196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infección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  <p:pic>
        <p:nvPicPr>
          <p:cNvPr id="8" name="Google Shape;397;p55" descr="Free belly stomach pain pains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6C6A6A61-7D00-3E77-CA08-577BEFAC5F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98" t="38848" r="20547" b="8675"/>
          <a:stretch/>
        </p:blipFill>
        <p:spPr>
          <a:xfrm>
            <a:off x="1874522" y="4937746"/>
            <a:ext cx="2056933" cy="162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31;p94">
            <a:extLst>
              <a:ext uri="{FF2B5EF4-FFF2-40B4-BE49-F238E27FC236}">
                <a16:creationId xmlns:a16="http://schemas.microsoft.com/office/drawing/2014/main" id="{BB9333A2-3B95-F59A-2FBE-653A12D0DB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083" y="3031977"/>
            <a:ext cx="2034275" cy="13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33;p94" descr="Nose Smell Vector Art, Icons, and Graphics for Free Download">
            <a:extLst>
              <a:ext uri="{FF2B5EF4-FFF2-40B4-BE49-F238E27FC236}">
                <a16:creationId xmlns:a16="http://schemas.microsoft.com/office/drawing/2014/main" id="{9EB8BB1C-C05B-8D97-5AAA-DF81EBB87E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064" y="3206360"/>
            <a:ext cx="1089505" cy="1089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61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AFC37-122D-1906-FE01-848B2310C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Pierna</a:t>
            </a:r>
            <a:r>
              <a:rPr lang="en-US" dirty="0"/>
              <a:t> </a:t>
            </a:r>
            <a:r>
              <a:rPr lang="en-US" dirty="0" err="1"/>
              <a:t>roja</a:t>
            </a:r>
            <a:r>
              <a:rPr lang="en-US" dirty="0"/>
              <a:t> y </a:t>
            </a:r>
            <a:r>
              <a:rPr lang="en-US" dirty="0" err="1"/>
              <a:t>hinchada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D1F20-E388-3F5C-8EF3-32E1C5E2E8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 err="1"/>
              <a:t>Hinchazon</a:t>
            </a:r>
            <a:r>
              <a:rPr lang="en-US" dirty="0"/>
              <a:t>, dolor, </a:t>
            </a:r>
            <a:r>
              <a:rPr lang="en-US" dirty="0" err="1"/>
              <a:t>calor</a:t>
            </a:r>
            <a:r>
              <a:rPr lang="en-US" dirty="0"/>
              <a:t>, o color rojo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pierna</a:t>
            </a:r>
            <a:r>
              <a:rPr lang="en-US" dirty="0"/>
              <a:t> o </a:t>
            </a:r>
            <a:r>
              <a:rPr lang="en-US" dirty="0" err="1"/>
              <a:t>brazo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sangre</a:t>
            </a:r>
            <a:r>
              <a:rPr lang="en-US" dirty="0"/>
              <a:t> </a:t>
            </a:r>
            <a:r>
              <a:rPr lang="en-US" dirty="0" err="1"/>
              <a:t>bloqueada</a:t>
            </a:r>
            <a:r>
              <a:rPr lang="en-US" dirty="0"/>
              <a:t>, </a:t>
            </a:r>
            <a:r>
              <a:rPr lang="en-US" dirty="0" err="1"/>
              <a:t>especialmente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es solo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lado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3CD00-D414-79EB-5D31-60BF561189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1086836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Hinchazon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repentino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en</a:t>
            </a:r>
            <a:r>
              <a:rPr lang="en-US" dirty="0">
                <a:solidFill>
                  <a:srgbClr val="C00000"/>
                </a:solidFill>
              </a:rPr>
              <a:t> la </a:t>
            </a:r>
            <a:r>
              <a:rPr lang="en-US" dirty="0" err="1">
                <a:solidFill>
                  <a:srgbClr val="C00000"/>
                </a:solidFill>
              </a:rPr>
              <a:t>cara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brazos</a:t>
            </a:r>
            <a:r>
              <a:rPr lang="en-US" dirty="0">
                <a:solidFill>
                  <a:srgbClr val="C00000"/>
                </a:solidFill>
              </a:rPr>
              <a:t> o </a:t>
            </a:r>
            <a:r>
              <a:rPr lang="en-US" dirty="0" err="1">
                <a:solidFill>
                  <a:srgbClr val="C00000"/>
                </a:solidFill>
              </a:rPr>
              <a:t>piernas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puede</a:t>
            </a:r>
            <a:r>
              <a:rPr lang="en-US" dirty="0">
                <a:solidFill>
                  <a:srgbClr val="C00000"/>
                </a:solidFill>
              </a:rPr>
              <a:t> ser un </a:t>
            </a:r>
            <a:r>
              <a:rPr lang="en-US" dirty="0" err="1">
                <a:solidFill>
                  <a:srgbClr val="C00000"/>
                </a:solidFill>
              </a:rPr>
              <a:t>signo</a:t>
            </a:r>
            <a:r>
              <a:rPr lang="en-US" dirty="0">
                <a:solidFill>
                  <a:srgbClr val="C00000"/>
                </a:solidFill>
              </a:rPr>
              <a:t> de eclampsia: </a:t>
            </a:r>
            <a:r>
              <a:rPr lang="en-US" dirty="0" err="1">
                <a:solidFill>
                  <a:srgbClr val="C00000"/>
                </a:solidFill>
              </a:rPr>
              <a:t>una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emergencia</a:t>
            </a:r>
            <a:r>
              <a:rPr lang="en-US" dirty="0">
                <a:solidFill>
                  <a:srgbClr val="C00000"/>
                </a:solidFill>
              </a:rPr>
              <a:t> medica.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47481-BB0A-89A2-2410-210EB869F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915630"/>
            <a:ext cx="3752850" cy="838628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bloque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viajar</a:t>
            </a:r>
            <a:r>
              <a:rPr lang="en-US" dirty="0"/>
              <a:t> hasta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 o </a:t>
            </a:r>
            <a:r>
              <a:rPr lang="en-US" dirty="0" err="1"/>
              <a:t>cerebro</a:t>
            </a:r>
            <a:r>
              <a:rPr lang="en-US" dirty="0"/>
              <a:t>, </a:t>
            </a:r>
            <a:r>
              <a:rPr lang="en-US" dirty="0" err="1"/>
              <a:t>causando</a:t>
            </a:r>
            <a:r>
              <a:rPr lang="en-US" dirty="0"/>
              <a:t> </a:t>
            </a:r>
            <a:r>
              <a:rPr lang="en-US" dirty="0" err="1"/>
              <a:t>emergencias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derrame</a:t>
            </a:r>
            <a:r>
              <a:rPr lang="en-US" dirty="0"/>
              <a:t>.</a:t>
            </a:r>
          </a:p>
        </p:txBody>
      </p:sp>
      <p:pic>
        <p:nvPicPr>
          <p:cNvPr id="6" name="Picture 2" descr="Free blood pressure measuring machine blood pressure health vector">
            <a:hlinkClick r:id="rId2" action="ppaction://hlinksldjump"/>
            <a:extLst>
              <a:ext uri="{FF2B5EF4-FFF2-40B4-BE49-F238E27FC236}">
                <a16:creationId xmlns:a16="http://schemas.microsoft.com/office/drawing/2014/main" id="{8240C819-1263-83BF-EAF8-F3695F6C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47" y="5604058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319;p89" descr="A red and white triangle sign with a black exclamation mar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818B54B0-AA91-19BB-89BA-474B4C829D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0814" y="5429213"/>
            <a:ext cx="868859" cy="73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52;p95" descr="♥ BabiesLZ ♥: Swollen Hand">
            <a:hlinkClick r:id="rId2" action="ppaction://hlinksldjump"/>
            <a:extLst>
              <a:ext uri="{FF2B5EF4-FFF2-40B4-BE49-F238E27FC236}">
                <a16:creationId xmlns:a16="http://schemas.microsoft.com/office/drawing/2014/main" id="{DE4F8FAA-1DB5-C5BA-9529-EE178EC823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769"/>
          <a:stretch/>
        </p:blipFill>
        <p:spPr>
          <a:xfrm>
            <a:off x="187209" y="5794942"/>
            <a:ext cx="1487594" cy="89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51;p95" descr="Primary Intestinal Lymphangiectasia - wikidoc">
            <a:extLst>
              <a:ext uri="{FF2B5EF4-FFF2-40B4-BE49-F238E27FC236}">
                <a16:creationId xmlns:a16="http://schemas.microsoft.com/office/drawing/2014/main" id="{6AA2807C-4AB2-DF6F-7859-016A54FDE4A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6720" y="2722873"/>
            <a:ext cx="979748" cy="124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58;p95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E9EF81D7-86D8-0446-C893-5DBC5B5499C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9811" y="2739059"/>
            <a:ext cx="857959" cy="1176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879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75B8D2-D5B2-B9B9-96EC-69B5E8442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Fiebre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216223-5B02-0EA9-A907-0229415665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Temperatura</a:t>
            </a:r>
            <a:r>
              <a:rPr lang="en-US" dirty="0"/>
              <a:t> de 38°C o </a:t>
            </a:r>
            <a:r>
              <a:rPr lang="en-US" dirty="0" err="1"/>
              <a:t>más</a:t>
            </a:r>
            <a:r>
              <a:rPr lang="en-US" dirty="0"/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11540E-E3EB-82CF-8084-4A96A6F6B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5121973"/>
            <a:ext cx="169196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infección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869F95A-A271-4536-C89E-CC8786F495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915630"/>
            <a:ext cx="3752850" cy="838628"/>
          </a:xfrm>
        </p:spPr>
        <p:txBody>
          <a:bodyPr/>
          <a:lstStyle/>
          <a:p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diarrea</a:t>
            </a:r>
            <a:r>
              <a:rPr lang="en-US" dirty="0"/>
              <a:t>, </a:t>
            </a:r>
            <a:r>
              <a:rPr lang="en-US" dirty="0" err="1"/>
              <a:t>vomito</a:t>
            </a:r>
            <a:r>
              <a:rPr lang="en-US" dirty="0"/>
              <a:t>, dolor, </a:t>
            </a:r>
            <a:r>
              <a:rPr lang="en-US" dirty="0" err="1"/>
              <a:t>flujo</a:t>
            </a:r>
            <a:r>
              <a:rPr lang="en-US" dirty="0"/>
              <a:t> vaginal </a:t>
            </a:r>
            <a:r>
              <a:rPr lang="en-US" dirty="0" err="1"/>
              <a:t>ediondo</a:t>
            </a:r>
            <a:r>
              <a:rPr lang="en-US" dirty="0"/>
              <a:t>, o </a:t>
            </a: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orinar</a:t>
            </a:r>
            <a:r>
              <a:rPr lang="en-US" dirty="0"/>
              <a:t>.</a:t>
            </a:r>
          </a:p>
        </p:txBody>
      </p:sp>
      <p:pic>
        <p:nvPicPr>
          <p:cNvPr id="21" name="Google Shape;397;p55" descr="Free belly stomach pain pains illustration">
            <a:hlinkClick r:id="rId2" action="ppaction://hlinksldjump"/>
            <a:extLst>
              <a:ext uri="{FF2B5EF4-FFF2-40B4-BE49-F238E27FC236}">
                <a16:creationId xmlns:a16="http://schemas.microsoft.com/office/drawing/2014/main" id="{29812AE5-D179-CD3B-1F88-B5564C9F93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98" t="38848" r="20547" b="8675"/>
          <a:stretch/>
        </p:blipFill>
        <p:spPr>
          <a:xfrm>
            <a:off x="1874522" y="4937746"/>
            <a:ext cx="2056933" cy="162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79;p96">
            <a:extLst>
              <a:ext uri="{FF2B5EF4-FFF2-40B4-BE49-F238E27FC236}">
                <a16:creationId xmlns:a16="http://schemas.microsoft.com/office/drawing/2014/main" id="{1B63702B-E274-6093-D891-2EC8E336AD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488"/>
          <a:stretch/>
        </p:blipFill>
        <p:spPr>
          <a:xfrm>
            <a:off x="945240" y="1955748"/>
            <a:ext cx="2986215" cy="173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80;p96">
            <a:extLst>
              <a:ext uri="{FF2B5EF4-FFF2-40B4-BE49-F238E27FC236}">
                <a16:creationId xmlns:a16="http://schemas.microsoft.com/office/drawing/2014/main" id="{62532464-C7AA-98FF-BD56-724A1EEEFF2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148" y="2750720"/>
            <a:ext cx="1192640" cy="1197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87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75B8D2-D5B2-B9B9-96EC-69B5E8442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Herida</a:t>
            </a:r>
            <a:r>
              <a:rPr lang="en-US" dirty="0"/>
              <a:t> no se </a:t>
            </a:r>
            <a:r>
              <a:rPr lang="en-US" dirty="0" err="1"/>
              <a:t>cura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C216223-5B02-0EA9-A907-0229415665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335045"/>
          </a:xfrm>
        </p:spPr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tuviste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operación</a:t>
            </a:r>
            <a:r>
              <a:rPr lang="en-US" dirty="0"/>
              <a:t> </a:t>
            </a:r>
            <a:r>
              <a:rPr lang="en-US" dirty="0" err="1"/>
              <a:t>Cesarea</a:t>
            </a:r>
            <a:r>
              <a:rPr lang="en-US" dirty="0"/>
              <a:t> para </a:t>
            </a:r>
            <a:r>
              <a:rPr lang="en-US" dirty="0" err="1"/>
              <a:t>dar</a:t>
            </a:r>
            <a:r>
              <a:rPr lang="en-US" dirty="0"/>
              <a:t> a luz, </a:t>
            </a:r>
            <a:r>
              <a:rPr lang="en-US" dirty="0" err="1"/>
              <a:t>asegura</a:t>
            </a:r>
            <a:r>
              <a:rPr lang="en-US" dirty="0"/>
              <a:t> que la </a:t>
            </a:r>
            <a:r>
              <a:rPr lang="en-US" dirty="0" err="1"/>
              <a:t>herida</a:t>
            </a:r>
            <a:r>
              <a:rPr lang="en-US" dirty="0"/>
              <a:t>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curando</a:t>
            </a:r>
            <a:r>
              <a:rPr lang="en-US" dirty="0"/>
              <a:t> bien: </a:t>
            </a:r>
            <a:br>
              <a:rPr lang="en-US" dirty="0"/>
            </a:br>
            <a:r>
              <a:rPr lang="en-US" dirty="0"/>
              <a:t>no es </a:t>
            </a:r>
            <a:r>
              <a:rPr lang="en-US" dirty="0" err="1"/>
              <a:t>roja</a:t>
            </a:r>
            <a:r>
              <a:rPr lang="en-US" dirty="0"/>
              <a:t>, caliente, </a:t>
            </a:r>
            <a:r>
              <a:rPr lang="en-US" dirty="0" err="1"/>
              <a:t>hinchada</a:t>
            </a:r>
            <a:r>
              <a:rPr lang="en-US" dirty="0"/>
              <a:t>, o </a:t>
            </a:r>
            <a:r>
              <a:rPr lang="en-US" dirty="0" err="1"/>
              <a:t>edionda</a:t>
            </a:r>
            <a:r>
              <a:rPr lang="en-US" dirty="0"/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11540E-E3EB-82CF-8084-4A96A6F6B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846307"/>
            <a:ext cx="1691960" cy="590418"/>
          </a:xfrm>
        </p:spPr>
        <p:txBody>
          <a:bodyPr/>
          <a:lstStyle/>
          <a:p>
            <a:r>
              <a:rPr lang="en-US" dirty="0" err="1"/>
              <a:t>Heridas</a:t>
            </a:r>
            <a:r>
              <a:rPr lang="en-US" dirty="0"/>
              <a:t> </a:t>
            </a:r>
            <a:r>
              <a:rPr lang="en-US" dirty="0" err="1"/>
              <a:t>abiertas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ponen</a:t>
            </a:r>
            <a:r>
              <a:rPr lang="en-US" dirty="0"/>
              <a:t> a </a:t>
            </a:r>
            <a:r>
              <a:rPr lang="en-US" dirty="0" err="1"/>
              <a:t>riesgo</a:t>
            </a:r>
            <a:r>
              <a:rPr lang="en-US" dirty="0"/>
              <a:t> para </a:t>
            </a:r>
            <a:r>
              <a:rPr lang="en-US" dirty="0" err="1"/>
              <a:t>infecciónes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del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869F95A-A271-4536-C89E-CC8786F495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3915630"/>
            <a:ext cx="3752850" cy="838628"/>
          </a:xfrm>
        </p:spPr>
        <p:txBody>
          <a:bodyPr/>
          <a:lstStyle/>
          <a:p>
            <a:r>
              <a:rPr lang="en-US" dirty="0"/>
              <a:t>Si no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curando</a:t>
            </a:r>
            <a:r>
              <a:rPr lang="en-US" dirty="0"/>
              <a:t>, es possible que </a:t>
            </a:r>
            <a:r>
              <a:rPr lang="en-US" dirty="0" err="1"/>
              <a:t>necesitas</a:t>
            </a:r>
            <a:r>
              <a:rPr lang="en-US" dirty="0"/>
              <a:t> </a:t>
            </a:r>
            <a:r>
              <a:rPr lang="en-US" dirty="0" err="1"/>
              <a:t>antibioticos</a:t>
            </a:r>
            <a:r>
              <a:rPr lang="en-US" dirty="0"/>
              <a:t> para tartar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infección</a:t>
            </a:r>
            <a:r>
              <a:rPr lang="en-US" dirty="0"/>
              <a:t>.</a:t>
            </a:r>
          </a:p>
        </p:txBody>
      </p:sp>
      <p:pic>
        <p:nvPicPr>
          <p:cNvPr id="2" name="Google Shape;1504;p97">
            <a:extLst>
              <a:ext uri="{FF2B5EF4-FFF2-40B4-BE49-F238E27FC236}">
                <a16:creationId xmlns:a16="http://schemas.microsoft.com/office/drawing/2014/main" id="{C5E7DC83-00ED-8C92-70C5-B3898EA5C7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838" r="7578"/>
          <a:stretch/>
        </p:blipFill>
        <p:spPr>
          <a:xfrm>
            <a:off x="1965961" y="2676807"/>
            <a:ext cx="1737341" cy="129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97;p55" descr="Free belly stomach pain pains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7E7D0176-79ED-CE37-336C-B788B4F675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998" t="38848" r="20547" b="8675"/>
          <a:stretch/>
        </p:blipFill>
        <p:spPr>
          <a:xfrm>
            <a:off x="1874522" y="4937746"/>
            <a:ext cx="2056933" cy="1626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509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691DA1-CA18-3BC5-08B6-9A386B241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Dolor de cabeza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agudo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B557E9-21B6-BC1D-DDB4-88DA67F060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Dolor de cabeza que </a:t>
            </a:r>
            <a:r>
              <a:rPr lang="en-US" dirty="0" err="1"/>
              <a:t>empieza</a:t>
            </a:r>
            <a:r>
              <a:rPr lang="en-US" dirty="0"/>
              <a:t> de </a:t>
            </a:r>
            <a:r>
              <a:rPr lang="en-US" dirty="0" err="1"/>
              <a:t>repente</a:t>
            </a:r>
            <a:r>
              <a:rPr lang="en-US" dirty="0"/>
              <a:t>, no se </a:t>
            </a:r>
            <a:r>
              <a:rPr lang="en-US" dirty="0" err="1"/>
              <a:t>quita</a:t>
            </a:r>
            <a:r>
              <a:rPr lang="en-US" dirty="0"/>
              <a:t>,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 de la </a:t>
            </a:r>
            <a:r>
              <a:rPr lang="en-US" dirty="0" err="1"/>
              <a:t>oreja</a:t>
            </a:r>
            <a:r>
              <a:rPr lang="en-US" dirty="0"/>
              <a:t>, y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sensación</a:t>
            </a:r>
            <a:r>
              <a:rPr lang="en-US" dirty="0"/>
              <a:t> de </a:t>
            </a:r>
            <a:r>
              <a:rPr lang="en-US" dirty="0" err="1"/>
              <a:t>palpitar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93C6DB-DEB1-D845-8F93-2D2A028FCE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Puede</a:t>
            </a:r>
            <a:r>
              <a:rPr lang="en-US" dirty="0">
                <a:solidFill>
                  <a:srgbClr val="C00000"/>
                </a:solidFill>
              </a:rPr>
              <a:t> ser un </a:t>
            </a:r>
            <a:r>
              <a:rPr lang="en-US" dirty="0" err="1">
                <a:solidFill>
                  <a:srgbClr val="C00000"/>
                </a:solidFill>
              </a:rPr>
              <a:t>signo</a:t>
            </a:r>
            <a:r>
              <a:rPr lang="en-US" dirty="0">
                <a:solidFill>
                  <a:srgbClr val="C00000"/>
                </a:solidFill>
              </a:rPr>
              <a:t> de eclampsia: </a:t>
            </a:r>
            <a:r>
              <a:rPr lang="en-US" dirty="0" err="1">
                <a:solidFill>
                  <a:srgbClr val="C00000"/>
                </a:solidFill>
              </a:rPr>
              <a:t>una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emergencia</a:t>
            </a:r>
            <a:r>
              <a:rPr lang="en-US" dirty="0">
                <a:solidFill>
                  <a:srgbClr val="C00000"/>
                </a:solidFill>
              </a:rPr>
              <a:t> medica.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26DDE-EB8A-884B-B97B-6ABA63422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605" y="4163840"/>
            <a:ext cx="3752850" cy="590418"/>
          </a:xfrm>
        </p:spPr>
        <p:txBody>
          <a:bodyPr/>
          <a:lstStyle/>
          <a:p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mareo</a:t>
            </a:r>
            <a:r>
              <a:rPr lang="en-US" dirty="0"/>
              <a:t>, </a:t>
            </a:r>
            <a:r>
              <a:rPr lang="en-US" dirty="0" err="1"/>
              <a:t>hinchazon</a:t>
            </a:r>
            <a:r>
              <a:rPr lang="en-US" dirty="0"/>
              <a:t>, o </a:t>
            </a: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vision.</a:t>
            </a:r>
          </a:p>
        </p:txBody>
      </p:sp>
      <p:pic>
        <p:nvPicPr>
          <p:cNvPr id="11" name="Google Shape;1524;p98" descr="Free headache woman sad illustration">
            <a:extLst>
              <a:ext uri="{FF2B5EF4-FFF2-40B4-BE49-F238E27FC236}">
                <a16:creationId xmlns:a16="http://schemas.microsoft.com/office/drawing/2014/main" id="{8A0E54FD-0FFD-FE36-33EB-45B195C6AC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4449" y="2453928"/>
            <a:ext cx="2221130" cy="17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Free blood pressure measuring machine blood pressure health vector">
            <a:hlinkClick r:id="rId3" action="ppaction://hlinksldjump"/>
            <a:extLst>
              <a:ext uri="{FF2B5EF4-FFF2-40B4-BE49-F238E27FC236}">
                <a16:creationId xmlns:a16="http://schemas.microsoft.com/office/drawing/2014/main" id="{570F6569-191A-BC82-AAD2-6FAFFD4B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349" y="5506737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oogle Shape;1319;p89" descr="A red and white triangle sign with a black exclamation mark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82BF63B-E793-8C64-85BB-D369D0E9F9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0351" y="5097920"/>
            <a:ext cx="868859" cy="731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762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A6CDFA-934A-DD39-4389-FD1B8221F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Infección</a:t>
            </a:r>
            <a:r>
              <a:rPr lang="en-US" dirty="0"/>
              <a:t> Interna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B545BF-59E1-60D7-6C86-541A759897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F763E2-6172-807B-4A9E-7E91EFD840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Eclampsia</a:t>
            </a:r>
          </a:p>
        </p:txBody>
      </p:sp>
      <p:pic>
        <p:nvPicPr>
          <p:cNvPr id="11" name="Google Shape;1294;p88">
            <a:hlinkClick r:id="rId2" action="ppaction://hlinksldjump"/>
            <a:extLst>
              <a:ext uri="{FF2B5EF4-FFF2-40B4-BE49-F238E27FC236}">
                <a16:creationId xmlns:a16="http://schemas.microsoft.com/office/drawing/2014/main" id="{0B24E38D-EA9E-E772-F481-F51D5EC503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838" r="7578"/>
          <a:stretch/>
        </p:blipFill>
        <p:spPr>
          <a:xfrm>
            <a:off x="1143010" y="1347186"/>
            <a:ext cx="1776944" cy="13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65;p87">
            <a:hlinkClick r:id="rId4" action="ppaction://hlinksldjump"/>
            <a:extLst>
              <a:ext uri="{FF2B5EF4-FFF2-40B4-BE49-F238E27FC236}">
                <a16:creationId xmlns:a16="http://schemas.microsoft.com/office/drawing/2014/main" id="{391D5321-61E0-9B40-AAFA-24D005FF448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5804" y="3191775"/>
            <a:ext cx="1834874" cy="133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7;p52">
            <a:hlinkClick r:id="rId6" action="ppaction://hlinksldjump"/>
            <a:extLst>
              <a:ext uri="{FF2B5EF4-FFF2-40B4-BE49-F238E27FC236}">
                <a16:creationId xmlns:a16="http://schemas.microsoft.com/office/drawing/2014/main" id="{FEAB50A0-0732-04E1-59C4-117CC8C1223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58784" y="5001650"/>
            <a:ext cx="997231" cy="1394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745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Eclampsia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EDCF2-B5CB-A969-BC53-D6CDEA8E0F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1335045"/>
          </a:xfrm>
        </p:spPr>
        <p:txBody>
          <a:bodyPr/>
          <a:lstStyle/>
          <a:p>
            <a:r>
              <a:rPr lang="en-US" dirty="0"/>
              <a:t>Eclampsia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condición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peligrosa</a:t>
            </a:r>
            <a:r>
              <a:rPr lang="en-US" dirty="0"/>
              <a:t>.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causar</a:t>
            </a:r>
            <a:r>
              <a:rPr lang="en-US" dirty="0"/>
              <a:t> convulsions, coma, o hasta la </a:t>
            </a:r>
            <a:r>
              <a:rPr lang="en-US" dirty="0" err="1"/>
              <a:t>muerte</a:t>
            </a:r>
            <a:r>
              <a:rPr lang="en-US" dirty="0"/>
              <a:t>. </a:t>
            </a:r>
            <a:r>
              <a:rPr lang="en-US" dirty="0" err="1"/>
              <a:t>Usualmente</a:t>
            </a:r>
            <a:r>
              <a:rPr lang="en-US" dirty="0"/>
              <a:t> </a:t>
            </a:r>
            <a:r>
              <a:rPr lang="en-US" dirty="0" err="1"/>
              <a:t>ocurre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2 días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FAA82-5B75-DE05-A69A-ADA67A24E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4755776"/>
            <a:ext cx="3752850" cy="1086836"/>
          </a:xfrm>
        </p:spPr>
        <p:txBody>
          <a:bodyPr/>
          <a:lstStyle/>
          <a:p>
            <a:r>
              <a:rPr lang="en-US" dirty="0" err="1"/>
              <a:t>Mujeres</a:t>
            </a:r>
            <a:r>
              <a:rPr lang="en-US" dirty="0"/>
              <a:t> que </a:t>
            </a:r>
            <a:r>
              <a:rPr lang="en-US" dirty="0" err="1"/>
              <a:t>tienen</a:t>
            </a:r>
            <a:r>
              <a:rPr lang="en-US" dirty="0"/>
              <a:t> pre-eclampsia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embarazo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a mayor </a:t>
            </a:r>
            <a:r>
              <a:rPr lang="en-US" dirty="0" err="1"/>
              <a:t>riesgo</a:t>
            </a:r>
            <a:r>
              <a:rPr lang="en-US" dirty="0"/>
              <a:t>. Deben </a:t>
            </a:r>
            <a:r>
              <a:rPr lang="en-US" dirty="0" err="1"/>
              <a:t>dar</a:t>
            </a:r>
            <a:r>
              <a:rPr lang="en-US" dirty="0"/>
              <a:t> a luz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hospital.</a:t>
            </a:r>
          </a:p>
        </p:txBody>
      </p:sp>
      <p:pic>
        <p:nvPicPr>
          <p:cNvPr id="7" name="Google Shape;1573;p100" descr="A person holding a baby&#10;&#10;Description automatically generated">
            <a:extLst>
              <a:ext uri="{FF2B5EF4-FFF2-40B4-BE49-F238E27FC236}">
                <a16:creationId xmlns:a16="http://schemas.microsoft.com/office/drawing/2014/main" id="{0756DB1E-6A46-28FC-5E00-C1AD95C650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6" r="14444"/>
          <a:stretch/>
        </p:blipFill>
        <p:spPr>
          <a:xfrm>
            <a:off x="2207619" y="2839928"/>
            <a:ext cx="1709042" cy="179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74;p100">
            <a:extLst>
              <a:ext uri="{FF2B5EF4-FFF2-40B4-BE49-F238E27FC236}">
                <a16:creationId xmlns:a16="http://schemas.microsoft.com/office/drawing/2014/main" id="{A1696F5D-638D-91E8-8831-3CA339E96E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05" y="3123379"/>
            <a:ext cx="1918008" cy="1469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044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Eclampsia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F28CA5A1-BB6C-FF06-0869-6CBDC57EF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65961" y="5433413"/>
            <a:ext cx="1971712" cy="592535"/>
          </a:xfrm>
        </p:spPr>
        <p:txBody>
          <a:bodyPr/>
          <a:lstStyle/>
          <a:p>
            <a:r>
              <a:rPr lang="en-US" sz="1800" dirty="0" err="1"/>
              <a:t>Naúseas</a:t>
            </a:r>
            <a:r>
              <a:rPr lang="en-US" sz="1800" dirty="0"/>
              <a:t> o </a:t>
            </a:r>
            <a:r>
              <a:rPr lang="en-US" sz="1800" dirty="0" err="1"/>
              <a:t>vomito</a:t>
            </a:r>
            <a:endParaRPr lang="en-US" sz="1800" dirty="0"/>
          </a:p>
        </p:txBody>
      </p:sp>
      <p:pic>
        <p:nvPicPr>
          <p:cNvPr id="3" name="Picture 4" descr="Free headache woman sad illustration">
            <a:extLst>
              <a:ext uri="{FF2B5EF4-FFF2-40B4-BE49-F238E27FC236}">
                <a16:creationId xmlns:a16="http://schemas.microsoft.com/office/drawing/2014/main" id="{09D76828-6B44-A218-643E-3A204D41A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2" y="2729172"/>
            <a:ext cx="1217082" cy="9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A6982-B9AA-5BDF-0F0B-AA8276E33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662" t="15608" r="-1"/>
          <a:stretch/>
        </p:blipFill>
        <p:spPr>
          <a:xfrm>
            <a:off x="3018708" y="4497682"/>
            <a:ext cx="707718" cy="1016386"/>
          </a:xfrm>
          <a:prstGeom prst="rect">
            <a:avLst/>
          </a:prstGeom>
        </p:spPr>
      </p:pic>
      <p:pic>
        <p:nvPicPr>
          <p:cNvPr id="7" name="Picture 4" descr="Treatments for Mood Disorders | Abnormal Psychology">
            <a:extLst>
              <a:ext uri="{FF2B5EF4-FFF2-40B4-BE49-F238E27FC236}">
                <a16:creationId xmlns:a16="http://schemas.microsoft.com/office/drawing/2014/main" id="{D14D3574-1F3A-7A90-FEE0-2BE3F0ABD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804" y="4535496"/>
            <a:ext cx="707718" cy="89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A45C218-90C0-0092-C6AA-2E3E1C9DF9EF}"/>
              </a:ext>
            </a:extLst>
          </p:cNvPr>
          <p:cNvGrpSpPr/>
          <p:nvPr/>
        </p:nvGrpSpPr>
        <p:grpSpPr>
          <a:xfrm>
            <a:off x="2224111" y="2892991"/>
            <a:ext cx="1573606" cy="993846"/>
            <a:chOff x="2167894" y="2768213"/>
            <a:chExt cx="1573606" cy="993846"/>
          </a:xfrm>
        </p:grpSpPr>
        <p:pic>
          <p:nvPicPr>
            <p:cNvPr id="9" name="Picture 12" descr="Terapia por insuficiencia acomodativa - Tu Optometrista">
              <a:extLst>
                <a:ext uri="{FF2B5EF4-FFF2-40B4-BE49-F238E27FC236}">
                  <a16:creationId xmlns:a16="http://schemas.microsoft.com/office/drawing/2014/main" id="{54874E2D-4D42-4423-0078-1DF40D466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5075" y="3111448"/>
              <a:ext cx="976425" cy="650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Free glasses frequency glasses frame vector">
              <a:extLst>
                <a:ext uri="{FF2B5EF4-FFF2-40B4-BE49-F238E27FC236}">
                  <a16:creationId xmlns:a16="http://schemas.microsoft.com/office/drawing/2014/main" id="{8F95CED7-162F-979C-3E17-E2C3BCB5A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894" y="2768213"/>
              <a:ext cx="1317854" cy="65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3AE424E-F2C0-112C-3A1F-007DD3466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667" y="4297673"/>
            <a:ext cx="512353" cy="1045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DBA91A-0C2E-4D4D-6446-19EA1E8AA8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459"/>
          <a:stretch/>
        </p:blipFill>
        <p:spPr>
          <a:xfrm>
            <a:off x="2636182" y="1020592"/>
            <a:ext cx="792803" cy="1083352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7E592D57-375B-CE9E-76A2-8D894B200431}"/>
              </a:ext>
            </a:extLst>
          </p:cNvPr>
          <p:cNvSpPr txBox="1">
            <a:spLocks/>
          </p:cNvSpPr>
          <p:nvPr/>
        </p:nvSpPr>
        <p:spPr>
          <a:xfrm>
            <a:off x="177127" y="3626289"/>
            <a:ext cx="1880273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Dolor de cabeza </a:t>
            </a:r>
            <a:r>
              <a:rPr lang="en-US" dirty="0" err="1"/>
              <a:t>aguda</a:t>
            </a:r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920CD0E-7038-F114-3E94-388E87AF2C89}"/>
              </a:ext>
            </a:extLst>
          </p:cNvPr>
          <p:cNvSpPr txBox="1">
            <a:spLocks/>
          </p:cNvSpPr>
          <p:nvPr/>
        </p:nvSpPr>
        <p:spPr>
          <a:xfrm>
            <a:off x="2092447" y="3848880"/>
            <a:ext cx="1858603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vision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093D746C-1D2C-0F54-5725-1A807B38A4F4}"/>
              </a:ext>
            </a:extLst>
          </p:cNvPr>
          <p:cNvSpPr txBox="1">
            <a:spLocks/>
          </p:cNvSpPr>
          <p:nvPr/>
        </p:nvSpPr>
        <p:spPr>
          <a:xfrm>
            <a:off x="177127" y="5258961"/>
            <a:ext cx="1880273" cy="592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29A61E7-03FF-D481-695D-AC66C0B558F5}"/>
              </a:ext>
            </a:extLst>
          </p:cNvPr>
          <p:cNvSpPr txBox="1">
            <a:spLocks/>
          </p:cNvSpPr>
          <p:nvPr/>
        </p:nvSpPr>
        <p:spPr>
          <a:xfrm>
            <a:off x="2092447" y="2075040"/>
            <a:ext cx="1880273" cy="8418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Dolor </a:t>
            </a:r>
            <a:r>
              <a:rPr lang="en-US" dirty="0" err="1"/>
              <a:t>debajo</a:t>
            </a:r>
            <a:r>
              <a:rPr lang="en-US" dirty="0"/>
              <a:t> de las </a:t>
            </a:r>
            <a:r>
              <a:rPr lang="en-US" dirty="0" err="1"/>
              <a:t>costilla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lado</a:t>
            </a:r>
            <a:r>
              <a:rPr lang="en-US" dirty="0"/>
              <a:t> derecho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58105BC2-D845-58DA-CA8E-034D0CECF9B0}"/>
              </a:ext>
            </a:extLst>
          </p:cNvPr>
          <p:cNvSpPr txBox="1">
            <a:spLocks/>
          </p:cNvSpPr>
          <p:nvPr/>
        </p:nvSpPr>
        <p:spPr>
          <a:xfrm>
            <a:off x="134182" y="2290339"/>
            <a:ext cx="1878212" cy="365816"/>
          </a:xfrm>
          <a:prstGeom prst="rect">
            <a:avLst/>
          </a:prstGeom>
        </p:spPr>
        <p:txBody>
          <a:bodyPr/>
          <a:lstStyle>
            <a:lvl1pPr marL="146363" indent="-146363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dirty="0" err="1"/>
              <a:t>Convulsiónes</a:t>
            </a:r>
            <a:endParaRPr lang="en-US" dirty="0"/>
          </a:p>
        </p:txBody>
      </p:sp>
      <p:pic>
        <p:nvPicPr>
          <p:cNvPr id="20" name="Google Shape;1265;p87">
            <a:hlinkClick r:id="rId9" action="ppaction://hlinksldjump"/>
            <a:extLst>
              <a:ext uri="{FF2B5EF4-FFF2-40B4-BE49-F238E27FC236}">
                <a16:creationId xmlns:a16="http://schemas.microsoft.com/office/drawing/2014/main" id="{71021587-3855-339A-494A-CB180FBA8AC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7127" y="1117629"/>
            <a:ext cx="1743435" cy="1265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117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Eclampsia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B72C3-5BC0-9872-79E3-1602F8B045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2426646" cy="1737142"/>
          </a:xfrm>
        </p:spPr>
        <p:txBody>
          <a:bodyPr/>
          <a:lstStyle/>
          <a:p>
            <a:r>
              <a:rPr lang="en-US" dirty="0"/>
              <a:t>Eclampsia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emergencia</a:t>
            </a:r>
            <a:r>
              <a:rPr lang="en-US" dirty="0"/>
              <a:t> medica. </a:t>
            </a:r>
          </a:p>
          <a:p>
            <a:endParaRPr lang="en-US" dirty="0"/>
          </a:p>
          <a:p>
            <a:r>
              <a:rPr lang="en-US" dirty="0" err="1"/>
              <a:t>Necesita</a:t>
            </a:r>
            <a:r>
              <a:rPr lang="en-US" dirty="0"/>
              <a:t> ser </a:t>
            </a:r>
            <a:r>
              <a:rPr lang="en-US" dirty="0" err="1"/>
              <a:t>tratado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hospital </a:t>
            </a:r>
            <a:r>
              <a:rPr lang="en-US" b="1" dirty="0" err="1"/>
              <a:t>inmediatamente</a:t>
            </a:r>
            <a:r>
              <a:rPr lang="en-US" dirty="0"/>
              <a:t>. </a:t>
            </a:r>
          </a:p>
        </p:txBody>
      </p:sp>
      <p:pic>
        <p:nvPicPr>
          <p:cNvPr id="2" name="Google Shape;1632;p102" descr="A cartoon of a ambulance&#10;&#10;Description automatically generated">
            <a:extLst>
              <a:ext uri="{FF2B5EF4-FFF2-40B4-BE49-F238E27FC236}">
                <a16:creationId xmlns:a16="http://schemas.microsoft.com/office/drawing/2014/main" id="{FE1B1E58-CEFF-1A0F-71F1-DCA9942BE5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190" y="3442757"/>
            <a:ext cx="3720970" cy="204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33;p102" descr="A red and white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888CBD82-72E1-4D94-7335-E4BFCB0268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1717" y="1721973"/>
            <a:ext cx="1438535" cy="1242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423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60;p103" descr="580+ Water Pipe Burst Stock Illustrations, Royalty-Free Vector Graphics &amp; Clip  Art - iStock | Water burst, Water splash, Water main break">
            <a:extLst>
              <a:ext uri="{FF2B5EF4-FFF2-40B4-BE49-F238E27FC236}">
                <a16:creationId xmlns:a16="http://schemas.microsoft.com/office/drawing/2014/main" id="{60528520-8495-37D0-9975-9782A51506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4522" y="3227341"/>
            <a:ext cx="1273891" cy="12738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Eclampsia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8CD1D-1886-7D82-C3C7-056714CC01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086836"/>
          </a:xfrm>
        </p:spPr>
        <p:txBody>
          <a:bodyPr/>
          <a:lstStyle/>
          <a:p>
            <a:r>
              <a:rPr lang="en-US" dirty="0"/>
              <a:t>Tu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. Sangre le </a:t>
            </a:r>
            <a:r>
              <a:rPr lang="en-US" dirty="0" err="1"/>
              <a:t>trae</a:t>
            </a:r>
            <a:r>
              <a:rPr lang="en-US" dirty="0"/>
              <a:t> la </a:t>
            </a:r>
            <a:r>
              <a:rPr lang="en-US" dirty="0" err="1"/>
              <a:t>alimentación</a:t>
            </a:r>
            <a:r>
              <a:rPr lang="en-US" dirty="0"/>
              <a:t> que </a:t>
            </a:r>
            <a:r>
              <a:rPr lang="en-US" dirty="0" err="1"/>
              <a:t>necesita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mantenerte</a:t>
            </a:r>
            <a:r>
              <a:rPr lang="en-US" dirty="0"/>
              <a:t> viva.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08DDE-595F-2A37-3296-7D46FC411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4507196"/>
            <a:ext cx="3752850" cy="1335045"/>
          </a:xfrm>
        </p:spPr>
        <p:txBody>
          <a:bodyPr/>
          <a:lstStyle/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mujer</a:t>
            </a:r>
            <a:r>
              <a:rPr lang="en-US" dirty="0"/>
              <a:t> </a:t>
            </a:r>
            <a:r>
              <a:rPr lang="en-US" dirty="0" err="1"/>
              <a:t>embarazada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presión</a:t>
            </a:r>
            <a:r>
              <a:rPr lang="en-US" dirty="0"/>
              <a:t> de </a:t>
            </a:r>
            <a:r>
              <a:rPr lang="en-US" dirty="0" err="1"/>
              <a:t>sangre</a:t>
            </a:r>
            <a:r>
              <a:rPr lang="en-US" dirty="0"/>
              <a:t>, 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que </a:t>
            </a:r>
            <a:r>
              <a:rPr lang="en-US" dirty="0" err="1"/>
              <a:t>suficiente</a:t>
            </a:r>
            <a:r>
              <a:rPr lang="en-US" dirty="0"/>
              <a:t> </a:t>
            </a:r>
            <a:r>
              <a:rPr lang="en-US" dirty="0" err="1"/>
              <a:t>sangre</a:t>
            </a:r>
            <a:r>
              <a:rPr lang="en-US" dirty="0"/>
              <a:t> </a:t>
            </a:r>
            <a:r>
              <a:rPr lang="en-US" dirty="0" err="1"/>
              <a:t>llegue</a:t>
            </a:r>
            <a:r>
              <a:rPr lang="en-US" dirty="0"/>
              <a:t>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agua</a:t>
            </a:r>
            <a:r>
              <a:rPr lang="en-US" dirty="0"/>
              <a:t> </a:t>
            </a:r>
            <a:r>
              <a:rPr lang="en-US" dirty="0" err="1"/>
              <a:t>intentando</a:t>
            </a:r>
            <a:r>
              <a:rPr lang="en-US" dirty="0"/>
              <a:t> a </a:t>
            </a:r>
            <a:r>
              <a:rPr lang="en-US" dirty="0" err="1"/>
              <a:t>fluir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</a:t>
            </a:r>
            <a:r>
              <a:rPr lang="en-US" dirty="0" err="1"/>
              <a:t>tubo</a:t>
            </a:r>
            <a:r>
              <a:rPr lang="en-US" dirty="0"/>
              <a:t> </a:t>
            </a:r>
            <a:r>
              <a:rPr lang="en-US" dirty="0" err="1"/>
              <a:t>estrecho</a:t>
            </a:r>
            <a:r>
              <a:rPr lang="en-US" dirty="0"/>
              <a:t>.</a:t>
            </a:r>
          </a:p>
        </p:txBody>
      </p:sp>
      <p:pic>
        <p:nvPicPr>
          <p:cNvPr id="6" name="Google Shape;1658;p103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C3EAF3B2-75C7-5F14-6A16-A39E3477E6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189" y="2456014"/>
            <a:ext cx="1774798" cy="1774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59;p103" descr="Blood Pressure: Over 42,696 Royalty-Free Licensable Stock Illustrations &amp;  Drawings | Shutterstock">
            <a:extLst>
              <a:ext uri="{FF2B5EF4-FFF2-40B4-BE49-F238E27FC236}">
                <a16:creationId xmlns:a16="http://schemas.microsoft.com/office/drawing/2014/main" id="{1AD540B4-194A-0640-21A0-E418A88A63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8598" y="2066898"/>
            <a:ext cx="1193640" cy="1193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48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0FA1D1-6D87-8F98-F296-A88C613D1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de cabeza </a:t>
            </a:r>
            <a:r>
              <a:rPr lang="en-US" dirty="0" err="1"/>
              <a:t>agudo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EFA7DC-4552-2541-4906-DEA610865D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/>
              <a:t>Dolor de cabeza que </a:t>
            </a:r>
            <a:r>
              <a:rPr lang="en-US" dirty="0" err="1"/>
              <a:t>empieza</a:t>
            </a:r>
            <a:r>
              <a:rPr lang="en-US" dirty="0"/>
              <a:t> de </a:t>
            </a:r>
            <a:r>
              <a:rPr lang="en-US" dirty="0" err="1"/>
              <a:t>repente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area </a:t>
            </a:r>
            <a:r>
              <a:rPr lang="en-US" dirty="0" err="1"/>
              <a:t>arriba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oreja</a:t>
            </a:r>
            <a:r>
              <a:rPr lang="en-US" dirty="0"/>
              <a:t>,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palpitando</a:t>
            </a:r>
            <a:r>
              <a:rPr lang="en-US" dirty="0"/>
              <a:t>, y no se </a:t>
            </a:r>
            <a:r>
              <a:rPr lang="en-US" dirty="0" err="1"/>
              <a:t>quita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8E42F7-0D69-26FF-5CFA-F316A4CBCF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840230"/>
          </a:xfrm>
        </p:spPr>
        <p:txBody>
          <a:bodyPr/>
          <a:lstStyle/>
          <a:p>
            <a:r>
              <a:rPr lang="en-US" sz="1800" dirty="0" err="1">
                <a:latin typeface="Amasis MT Pro" panose="02040504050005020304" pitchFamily="18" charset="0"/>
              </a:rPr>
              <a:t>Puede</a:t>
            </a:r>
            <a:r>
              <a:rPr lang="en-US" sz="1800" dirty="0">
                <a:latin typeface="Amasis MT Pro" panose="02040504050005020304" pitchFamily="18" charset="0"/>
              </a:rPr>
              <a:t> ser un </a:t>
            </a:r>
            <a:r>
              <a:rPr lang="en-US" sz="1800" dirty="0" err="1">
                <a:latin typeface="Amasis MT Pro" panose="02040504050005020304" pitchFamily="18" charset="0"/>
              </a:rPr>
              <a:t>signo</a:t>
            </a:r>
            <a:r>
              <a:rPr lang="en-US" sz="1800" dirty="0">
                <a:latin typeface="Amasis MT Pro" panose="02040504050005020304" pitchFamily="18" charset="0"/>
              </a:rPr>
              <a:t> de pre-eclampsia: </a:t>
            </a:r>
            <a:r>
              <a:rPr lang="en-US" sz="1800" dirty="0" err="1">
                <a:latin typeface="Amasis MT Pro" panose="02040504050005020304" pitchFamily="18" charset="0"/>
              </a:rPr>
              <a:t>presión</a:t>
            </a:r>
            <a:r>
              <a:rPr lang="en-US" sz="1800" dirty="0">
                <a:latin typeface="Amasis MT Pro" panose="02040504050005020304" pitchFamily="18" charset="0"/>
              </a:rPr>
              <a:t> de </a:t>
            </a:r>
            <a:r>
              <a:rPr lang="en-US" sz="1800" dirty="0" err="1">
                <a:latin typeface="Amasis MT Pro" panose="02040504050005020304" pitchFamily="18" charset="0"/>
              </a:rPr>
              <a:t>sangre</a:t>
            </a:r>
            <a:r>
              <a:rPr lang="en-US" sz="1800" dirty="0">
                <a:latin typeface="Amasis MT Pro" panose="02040504050005020304" pitchFamily="18" charset="0"/>
              </a:rPr>
              <a:t> </a:t>
            </a:r>
            <a:r>
              <a:rPr lang="en-US" sz="1800" dirty="0" err="1">
                <a:latin typeface="Amasis MT Pro" panose="02040504050005020304" pitchFamily="18" charset="0"/>
              </a:rPr>
              <a:t>peligrosamente</a:t>
            </a:r>
            <a:r>
              <a:rPr lang="en-US" sz="1800" dirty="0">
                <a:latin typeface="Amasis MT Pro" panose="02040504050005020304" pitchFamily="18" charset="0"/>
              </a:rPr>
              <a:t> Elevado.</a:t>
            </a:r>
            <a:endParaRPr lang="en-US" dirty="0"/>
          </a:p>
        </p:txBody>
      </p:sp>
      <p:pic>
        <p:nvPicPr>
          <p:cNvPr id="9" name="Picture 4" descr="Free headache woman sad illustration">
            <a:extLst>
              <a:ext uri="{FF2B5EF4-FFF2-40B4-BE49-F238E27FC236}">
                <a16:creationId xmlns:a16="http://schemas.microsoft.com/office/drawing/2014/main" id="{434C0E23-3D8E-4BC8-DCA6-908E4C79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9" y="2610725"/>
            <a:ext cx="1840972" cy="142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875EF31B-18B0-03D3-44A0-EBB566421CF9}"/>
              </a:ext>
            </a:extLst>
          </p:cNvPr>
          <p:cNvSpPr txBox="1">
            <a:spLocks/>
          </p:cNvSpPr>
          <p:nvPr/>
        </p:nvSpPr>
        <p:spPr>
          <a:xfrm>
            <a:off x="180975" y="4163632"/>
            <a:ext cx="375285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Ten </a:t>
            </a:r>
            <a:r>
              <a:rPr lang="en-US" sz="1800" dirty="0" err="1"/>
              <a:t>cuidado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viene</a:t>
            </a:r>
            <a:r>
              <a:rPr lang="en-US" sz="1800" dirty="0"/>
              <a:t> con: </a:t>
            </a:r>
            <a:r>
              <a:rPr lang="en-US" sz="1800" dirty="0" err="1"/>
              <a:t>mareos</a:t>
            </a:r>
            <a:r>
              <a:rPr lang="en-US" sz="1800" dirty="0"/>
              <a:t>, </a:t>
            </a:r>
            <a:r>
              <a:rPr lang="en-US" sz="1800" dirty="0" err="1"/>
              <a:t>hinchazón</a:t>
            </a:r>
            <a:r>
              <a:rPr lang="en-US" sz="1800" dirty="0"/>
              <a:t>, o </a:t>
            </a:r>
            <a:r>
              <a:rPr lang="en-US" sz="1800" dirty="0" err="1"/>
              <a:t>cambio</a:t>
            </a:r>
            <a:r>
              <a:rPr lang="en-US" sz="1800" dirty="0"/>
              <a:t> de vision.</a:t>
            </a:r>
          </a:p>
        </p:txBody>
      </p:sp>
      <p:pic>
        <p:nvPicPr>
          <p:cNvPr id="11" name="Picture 2" descr="Free blood pressure measuring machine blood pressure health vector">
            <a:hlinkClick r:id="rId3" action="ppaction://hlinksldjump"/>
            <a:extLst>
              <a:ext uri="{FF2B5EF4-FFF2-40B4-BE49-F238E27FC236}">
                <a16:creationId xmlns:a16="http://schemas.microsoft.com/office/drawing/2014/main" id="{5497C048-4BE1-4C9F-0E62-F1CC1A79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8" y="5593498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287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69;p104" descr="Blood Infection Stock Illustrations – 41,548 Blood Infection Stock  Illustrations, Vectors &amp; Clipart - Dreamstime">
            <a:extLst>
              <a:ext uri="{FF2B5EF4-FFF2-40B4-BE49-F238E27FC236}">
                <a16:creationId xmlns:a16="http://schemas.microsoft.com/office/drawing/2014/main" id="{31294B93-7366-F8E8-5777-D743B77724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7204"/>
          <a:stretch/>
        </p:blipFill>
        <p:spPr>
          <a:xfrm>
            <a:off x="1788471" y="4107877"/>
            <a:ext cx="2142984" cy="171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670;p104" descr="Female reproductive system - vector clip art">
            <a:extLst>
              <a:ext uri="{FF2B5EF4-FFF2-40B4-BE49-F238E27FC236}">
                <a16:creationId xmlns:a16="http://schemas.microsoft.com/office/drawing/2014/main" id="{2C3F9641-0B41-74E9-EA4C-7AEEEADBF9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" t="14724" r="3843" b="10494"/>
          <a:stretch/>
        </p:blipFill>
        <p:spPr>
          <a:xfrm>
            <a:off x="1738052" y="1475279"/>
            <a:ext cx="2223994" cy="19202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Infección</a:t>
            </a:r>
            <a:r>
              <a:rPr lang="en-US" dirty="0"/>
              <a:t> Interna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D85BE-9FAA-5ECD-2DFF-B4F4F8B75A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7" y="1387566"/>
            <a:ext cx="1969451" cy="4715650"/>
          </a:xfrm>
        </p:spPr>
        <p:txBody>
          <a:bodyPr/>
          <a:lstStyle/>
          <a:p>
            <a:r>
              <a:rPr lang="en-US" dirty="0"/>
              <a:t>Bacteria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entrar</a:t>
            </a:r>
            <a:r>
              <a:rPr lang="en-US" dirty="0"/>
              <a:t> a la </a:t>
            </a:r>
            <a:r>
              <a:rPr lang="en-US" dirty="0" err="1"/>
              <a:t>matriz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nacimiento</a:t>
            </a:r>
            <a:r>
              <a:rPr lang="en-US" dirty="0"/>
              <a:t>. </a:t>
            </a:r>
            <a:r>
              <a:rPr lang="en-US" dirty="0" err="1"/>
              <a:t>Empieza</a:t>
            </a:r>
            <a:r>
              <a:rPr lang="en-US" dirty="0"/>
              <a:t> </a:t>
            </a:r>
            <a:r>
              <a:rPr lang="en-US" dirty="0" err="1"/>
              <a:t>crecer</a:t>
            </a:r>
            <a:r>
              <a:rPr lang="en-US" dirty="0"/>
              <a:t> </a:t>
            </a:r>
            <a:r>
              <a:rPr lang="en-US" dirty="0" err="1"/>
              <a:t>adentro</a:t>
            </a:r>
            <a:r>
              <a:rPr lang="en-US" dirty="0"/>
              <a:t>, </a:t>
            </a:r>
            <a:r>
              <a:rPr lang="en-US" dirty="0" err="1"/>
              <a:t>causando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infección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Porque</a:t>
            </a:r>
            <a:r>
              <a:rPr lang="en-US" dirty="0"/>
              <a:t> la </a:t>
            </a:r>
            <a:r>
              <a:rPr lang="en-US" dirty="0" err="1"/>
              <a:t>infección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,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entra</a:t>
            </a:r>
            <a:r>
              <a:rPr lang="en-US" dirty="0"/>
              <a:t> a la </a:t>
            </a:r>
            <a:r>
              <a:rPr lang="en-US" dirty="0" err="1"/>
              <a:t>sangre</a:t>
            </a:r>
            <a:r>
              <a:rPr lang="en-US" dirty="0"/>
              <a:t> y </a:t>
            </a:r>
            <a:r>
              <a:rPr lang="en-US" dirty="0" err="1"/>
              <a:t>viaja</a:t>
            </a:r>
            <a:r>
              <a:rPr lang="en-US" dirty="0"/>
              <a:t> a </a:t>
            </a:r>
            <a:r>
              <a:rPr lang="en-US" dirty="0" err="1"/>
              <a:t>otros</a:t>
            </a:r>
            <a:r>
              <a:rPr lang="en-US" dirty="0"/>
              <a:t> partes del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9418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Infección</a:t>
            </a:r>
            <a:r>
              <a:rPr lang="en-US" dirty="0"/>
              <a:t> Interna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9D55F-CC54-D839-D74C-984F05C3D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188" y="2327202"/>
            <a:ext cx="3749040" cy="287515"/>
          </a:xfrm>
        </p:spPr>
        <p:txBody>
          <a:bodyPr/>
          <a:lstStyle/>
          <a:p>
            <a:r>
              <a:rPr lang="en-US" dirty="0"/>
              <a:t>Dolor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panza</a:t>
            </a:r>
            <a:endParaRPr lang="en-US" dirty="0"/>
          </a:p>
        </p:txBody>
      </p:sp>
      <p:pic>
        <p:nvPicPr>
          <p:cNvPr id="13" name="Google Shape;252;p49" descr="Stomach Ache PNG Transparent Images - PNG All">
            <a:hlinkClick r:id="rId2" action="ppaction://hlinksldjump"/>
            <a:extLst>
              <a:ext uri="{FF2B5EF4-FFF2-40B4-BE49-F238E27FC236}">
                <a16:creationId xmlns:a16="http://schemas.microsoft.com/office/drawing/2014/main" id="{0F8516DA-0554-EC0F-5A66-1FB0D1E49B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8144" y="1005852"/>
            <a:ext cx="879305" cy="1423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E60B54BC-8C1F-4DF8-5933-749B69BBAD6D}"/>
              </a:ext>
            </a:extLst>
          </p:cNvPr>
          <p:cNvSpPr txBox="1">
            <a:spLocks/>
          </p:cNvSpPr>
          <p:nvPr/>
        </p:nvSpPr>
        <p:spPr>
          <a:xfrm>
            <a:off x="179188" y="3840292"/>
            <a:ext cx="3749040" cy="274317"/>
          </a:xfrm>
          <a:prstGeom prst="rect">
            <a:avLst/>
          </a:prstGeom>
        </p:spPr>
        <p:txBody>
          <a:bodyPr/>
          <a:lstStyle>
            <a:lvl1pPr marL="146363" indent="-146363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Char char="•"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r>
              <a:rPr lang="en-US" sz="1400" dirty="0" err="1"/>
              <a:t>Fiebre</a:t>
            </a:r>
            <a:endParaRPr lang="en-US" sz="1400" dirty="0"/>
          </a:p>
        </p:txBody>
      </p:sp>
      <p:pic>
        <p:nvPicPr>
          <p:cNvPr id="17" name="Picture 16">
            <a:hlinkClick r:id="" action="ppaction://noaction"/>
            <a:extLst>
              <a:ext uri="{FF2B5EF4-FFF2-40B4-BE49-F238E27FC236}">
                <a16:creationId xmlns:a16="http://schemas.microsoft.com/office/drawing/2014/main" id="{26CD1B57-A15E-0C4B-F116-15F4C532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15" y="2860789"/>
            <a:ext cx="923857" cy="927479"/>
          </a:xfrm>
          <a:prstGeom prst="rect">
            <a:avLst/>
          </a:prstGeom>
        </p:spPr>
      </p:pic>
      <p:pic>
        <p:nvPicPr>
          <p:cNvPr id="18" name="Google Shape;1711;p105">
            <a:extLst>
              <a:ext uri="{FF2B5EF4-FFF2-40B4-BE49-F238E27FC236}">
                <a16:creationId xmlns:a16="http://schemas.microsoft.com/office/drawing/2014/main" id="{B71E3448-43F4-2A7B-5931-956FDC6AAE4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9488"/>
          <a:stretch/>
        </p:blipFill>
        <p:spPr>
          <a:xfrm>
            <a:off x="1711610" y="2790466"/>
            <a:ext cx="1870999" cy="106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FF841AF-D593-16B2-91AF-978091D1AF37}"/>
              </a:ext>
            </a:extLst>
          </p:cNvPr>
          <p:cNvSpPr txBox="1">
            <a:spLocks/>
          </p:cNvSpPr>
          <p:nvPr/>
        </p:nvSpPr>
        <p:spPr>
          <a:xfrm>
            <a:off x="179188" y="5495091"/>
            <a:ext cx="3749040" cy="36571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/>
              <a:t>Flujo</a:t>
            </a:r>
            <a:r>
              <a:rPr lang="en-US" dirty="0"/>
              <a:t> vaginal con un mal </a:t>
            </a:r>
            <a:r>
              <a:rPr lang="en-US" dirty="0" err="1"/>
              <a:t>olor</a:t>
            </a:r>
            <a:r>
              <a:rPr lang="en-US" dirty="0"/>
              <a:t> o color </a:t>
            </a:r>
            <a:r>
              <a:rPr lang="en-US" dirty="0" err="1"/>
              <a:t>extraño</a:t>
            </a:r>
            <a:endParaRPr lang="en-US" dirty="0"/>
          </a:p>
        </p:txBody>
      </p:sp>
      <p:pic>
        <p:nvPicPr>
          <p:cNvPr id="20" name="Google Shape;1293;p88">
            <a:hlinkClick r:id="rId6" action="ppaction://hlinksldjump"/>
            <a:extLst>
              <a:ext uri="{FF2B5EF4-FFF2-40B4-BE49-F238E27FC236}">
                <a16:creationId xmlns:a16="http://schemas.microsoft.com/office/drawing/2014/main" id="{9BE0AE8F-2A5D-6840-14C9-8784F6A13A1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11610" y="4301481"/>
            <a:ext cx="1835505" cy="121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714;p105" descr="Nose Smell Vector Art, Icons, and Graphics for Free Download">
            <a:extLst>
              <a:ext uri="{FF2B5EF4-FFF2-40B4-BE49-F238E27FC236}">
                <a16:creationId xmlns:a16="http://schemas.microsoft.com/office/drawing/2014/main" id="{1E3192D4-0214-EE21-0F9A-CFBA4495FFE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815" y="4460183"/>
            <a:ext cx="988615" cy="988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575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Infección</a:t>
            </a:r>
            <a:r>
              <a:rPr lang="en-US" dirty="0"/>
              <a:t> Interna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0390BC-26FF-2088-924F-C5C1615B7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086836"/>
          </a:xfrm>
        </p:spPr>
        <p:txBody>
          <a:bodyPr/>
          <a:lstStyle/>
          <a:p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infecciónes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prevenidas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a luz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limpio</a:t>
            </a:r>
            <a:r>
              <a:rPr lang="en-US" dirty="0"/>
              <a:t>,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esteralizadas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74BD2-9156-3726-3BF5-BF59B4F33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4258987"/>
            <a:ext cx="3752850" cy="1583254"/>
          </a:xfrm>
        </p:spPr>
        <p:txBody>
          <a:bodyPr/>
          <a:lstStyle/>
          <a:p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tratar</a:t>
            </a:r>
            <a:r>
              <a:rPr lang="en-US" dirty="0"/>
              <a:t> </a:t>
            </a:r>
            <a:r>
              <a:rPr lang="en-US" dirty="0" err="1"/>
              <a:t>infecciónes</a:t>
            </a:r>
            <a:r>
              <a:rPr lang="en-US" dirty="0"/>
              <a:t> con </a:t>
            </a:r>
            <a:r>
              <a:rPr lang="en-US" dirty="0" err="1"/>
              <a:t>antibioticos</a:t>
            </a:r>
            <a:r>
              <a:rPr lang="en-US" dirty="0"/>
              <a:t> que </a:t>
            </a:r>
            <a:r>
              <a:rPr lang="en-US" dirty="0" err="1"/>
              <a:t>matan</a:t>
            </a:r>
            <a:r>
              <a:rPr lang="en-US" dirty="0"/>
              <a:t> la bacteria. Termina </a:t>
            </a:r>
            <a:r>
              <a:rPr lang="en-US" dirty="0" err="1"/>
              <a:t>todas</a:t>
            </a:r>
            <a:r>
              <a:rPr lang="en-US" dirty="0"/>
              <a:t> las pastillas, sin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sientes</a:t>
            </a:r>
            <a:r>
              <a:rPr lang="en-US" dirty="0"/>
              <a:t> major,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sino</a:t>
            </a:r>
            <a:r>
              <a:rPr lang="en-US" dirty="0"/>
              <a:t>, las </a:t>
            </a:r>
            <a:r>
              <a:rPr lang="en-US" dirty="0" err="1"/>
              <a:t>bacterias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creciendo</a:t>
            </a:r>
            <a:r>
              <a:rPr lang="en-US" dirty="0"/>
              <a:t>.</a:t>
            </a:r>
          </a:p>
        </p:txBody>
      </p:sp>
      <p:pic>
        <p:nvPicPr>
          <p:cNvPr id="6" name="Google Shape;1739;p106" descr="The Mama Natural Week by Week Guide to Pregnancy &amp; Childbirth | Mama  natural, Birth art, Pregnant cartoon">
            <a:extLst>
              <a:ext uri="{FF2B5EF4-FFF2-40B4-BE49-F238E27FC236}">
                <a16:creationId xmlns:a16="http://schemas.microsoft.com/office/drawing/2014/main" id="{4B30EE35-1DE8-5AB8-2F4F-03C33033ED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62995" y="2440180"/>
            <a:ext cx="1537364" cy="184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40;p106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24DFB88D-6A96-F283-6630-151B175DB5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3581" y="2761368"/>
            <a:ext cx="1118657" cy="1118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41;p106" descr="Boiling Stock Illustrations – 19,761 Boiling Stock Illustrations, Vectors &amp;  Clipart - Dreamstime">
            <a:extLst>
              <a:ext uri="{FF2B5EF4-FFF2-40B4-BE49-F238E27FC236}">
                <a16:creationId xmlns:a16="http://schemas.microsoft.com/office/drawing/2014/main" id="{F31EC0F6-63BC-0463-1A4C-5255FAE4DF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995" r="9995"/>
          <a:stretch/>
        </p:blipFill>
        <p:spPr>
          <a:xfrm>
            <a:off x="179189" y="2525465"/>
            <a:ext cx="1083806" cy="1354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0340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Infección</a:t>
            </a:r>
            <a:r>
              <a:rPr lang="en-US" dirty="0"/>
              <a:t> Interna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83E75-8C4D-4F21-8408-AB4365329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086836"/>
          </a:xfrm>
        </p:spPr>
        <p:txBody>
          <a:bodyPr/>
          <a:lstStyle/>
          <a:p>
            <a:r>
              <a:rPr lang="en-US" dirty="0" err="1"/>
              <a:t>Bacterias</a:t>
            </a:r>
            <a:r>
              <a:rPr lang="en-US" dirty="0"/>
              <a:t> son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animales</a:t>
            </a:r>
            <a:r>
              <a:rPr lang="en-US" dirty="0"/>
              <a:t> </a:t>
            </a:r>
            <a:r>
              <a:rPr lang="en-US" dirty="0" err="1"/>
              <a:t>pequenitos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crecer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encima</a:t>
            </a:r>
            <a:r>
              <a:rPr lang="en-US" dirty="0"/>
              <a:t> de </a:t>
            </a:r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piel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C96B9-050C-F88A-8585-3117CE355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5003613"/>
            <a:ext cx="3752850" cy="838628"/>
          </a:xfrm>
        </p:spPr>
        <p:txBody>
          <a:bodyPr/>
          <a:lstStyle/>
          <a:p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defensas</a:t>
            </a:r>
            <a:r>
              <a:rPr lang="en-US" dirty="0"/>
              <a:t> para </a:t>
            </a:r>
            <a:r>
              <a:rPr lang="en-US" dirty="0" err="1"/>
              <a:t>botar</a:t>
            </a:r>
            <a:r>
              <a:rPr lang="en-US" dirty="0"/>
              <a:t> bacteria: </a:t>
            </a:r>
            <a:r>
              <a:rPr lang="en-US" dirty="0" err="1"/>
              <a:t>tos</a:t>
            </a:r>
            <a:r>
              <a:rPr lang="en-US" dirty="0"/>
              <a:t>, </a:t>
            </a:r>
            <a:r>
              <a:rPr lang="en-US" dirty="0" err="1"/>
              <a:t>fiebre</a:t>
            </a:r>
            <a:r>
              <a:rPr lang="en-US" dirty="0"/>
              <a:t>, </a:t>
            </a:r>
            <a:r>
              <a:rPr lang="en-US" dirty="0" err="1"/>
              <a:t>vomito</a:t>
            </a:r>
            <a:r>
              <a:rPr lang="en-US" dirty="0"/>
              <a:t>, </a:t>
            </a:r>
            <a:r>
              <a:rPr lang="en-US" dirty="0" err="1"/>
              <a:t>diarrea</a:t>
            </a:r>
            <a:r>
              <a:rPr lang="en-US" dirty="0"/>
              <a:t>.</a:t>
            </a:r>
          </a:p>
        </p:txBody>
      </p:sp>
      <p:pic>
        <p:nvPicPr>
          <p:cNvPr id="6" name="Google Shape;1751;p107" descr="Science Clipart-Microscope Clipart">
            <a:extLst>
              <a:ext uri="{FF2B5EF4-FFF2-40B4-BE49-F238E27FC236}">
                <a16:creationId xmlns:a16="http://schemas.microsoft.com/office/drawing/2014/main" id="{280A4883-C762-CDF0-370A-ACAC914E8B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54668" y="2704565"/>
            <a:ext cx="746370" cy="128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67;p107" descr="Bacteria">
            <a:extLst>
              <a:ext uri="{FF2B5EF4-FFF2-40B4-BE49-F238E27FC236}">
                <a16:creationId xmlns:a16="http://schemas.microsoft.com/office/drawing/2014/main" id="{9DFA1CC5-4C83-22AC-518D-D2B4722E74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5304" y="3999699"/>
            <a:ext cx="1491796" cy="100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68;p107">
            <a:extLst>
              <a:ext uri="{FF2B5EF4-FFF2-40B4-BE49-F238E27FC236}">
                <a16:creationId xmlns:a16="http://schemas.microsoft.com/office/drawing/2014/main" id="{274CBB4D-E35C-C07C-DC03-E5A0DFECAD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845" y="3428778"/>
            <a:ext cx="2227312" cy="16036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534DCC5-4ADF-576A-B075-AFC60B3DCC51}"/>
              </a:ext>
            </a:extLst>
          </p:cNvPr>
          <p:cNvSpPr txBox="1">
            <a:spLocks/>
          </p:cNvSpPr>
          <p:nvPr/>
        </p:nvSpPr>
        <p:spPr>
          <a:xfrm>
            <a:off x="179189" y="2093733"/>
            <a:ext cx="3317559" cy="13350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Hay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bacteria. </a:t>
            </a:r>
            <a:r>
              <a:rPr lang="en-US" dirty="0" err="1"/>
              <a:t>Algunas</a:t>
            </a:r>
            <a:r>
              <a:rPr lang="en-US" dirty="0"/>
              <a:t> no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 nada;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causan</a:t>
            </a:r>
            <a:r>
              <a:rPr lang="en-US" dirty="0"/>
              <a:t> </a:t>
            </a:r>
            <a:r>
              <a:rPr lang="en-US" dirty="0" err="1"/>
              <a:t>diarrea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entran</a:t>
            </a:r>
            <a:r>
              <a:rPr lang="en-US" dirty="0"/>
              <a:t> a la comida y </a:t>
            </a:r>
            <a:r>
              <a:rPr lang="en-US" dirty="0" err="1"/>
              <a:t>agua</a:t>
            </a:r>
            <a:r>
              <a:rPr lang="en-US" dirty="0"/>
              <a:t>;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causan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enfermedades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856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0F46-993A-4009-F9F7-C26EAAD9A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1C52C-062B-273D-4753-146B7DDB9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387566"/>
            <a:ext cx="3752850" cy="1089529"/>
          </a:xfrm>
        </p:spPr>
        <p:txBody>
          <a:bodyPr/>
          <a:lstStyle/>
          <a:p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Despues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luz,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algunas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mujeres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vuelven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tristes,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ansiosas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cansadas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durar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muchos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meses.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B56495-4117-C2D7-0462-64243157D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605" y="5003984"/>
            <a:ext cx="3752850" cy="838628"/>
          </a:xfrm>
        </p:spPr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condición</a:t>
            </a:r>
            <a:r>
              <a:rPr lang="en-US" dirty="0"/>
              <a:t> medica y </a:t>
            </a:r>
            <a:r>
              <a:rPr lang="en-US" dirty="0" err="1"/>
              <a:t>fisica</a:t>
            </a:r>
            <a:r>
              <a:rPr lang="en-US" dirty="0"/>
              <a:t>. No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debilidad</a:t>
            </a:r>
            <a:r>
              <a:rPr lang="en-US" dirty="0"/>
              <a:t> y no </a:t>
            </a:r>
            <a:r>
              <a:rPr lang="en-US" dirty="0" err="1"/>
              <a:t>tiene</a:t>
            </a:r>
            <a:r>
              <a:rPr lang="en-US" dirty="0"/>
              <a:t> que </a:t>
            </a:r>
            <a:r>
              <a:rPr lang="en-US" dirty="0" err="1"/>
              <a:t>ver</a:t>
            </a:r>
            <a:r>
              <a:rPr lang="en-US" dirty="0"/>
              <a:t> con la </a:t>
            </a:r>
            <a:r>
              <a:rPr lang="en-US" dirty="0" err="1"/>
              <a:t>personalidad</a:t>
            </a:r>
            <a:r>
              <a:rPr lang="en-US" dirty="0"/>
              <a:t> de la </a:t>
            </a:r>
            <a:r>
              <a:rPr lang="en-US" dirty="0" err="1"/>
              <a:t>mujer</a:t>
            </a:r>
            <a:r>
              <a:rPr lang="en-US" dirty="0"/>
              <a:t>.</a:t>
            </a:r>
          </a:p>
        </p:txBody>
      </p:sp>
      <p:pic>
        <p:nvPicPr>
          <p:cNvPr id="8" name="Google Shape;1793;p108">
            <a:extLst>
              <a:ext uri="{FF2B5EF4-FFF2-40B4-BE49-F238E27FC236}">
                <a16:creationId xmlns:a16="http://schemas.microsoft.com/office/drawing/2014/main" id="{1E51C5C5-1A0A-95E3-4228-5E8B46F6D4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8605" y="2599648"/>
            <a:ext cx="1652274" cy="231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94;p108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81A63322-002D-0FFF-DCDF-9E1D7EDF0B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735"/>
          <a:stretch/>
        </p:blipFill>
        <p:spPr>
          <a:xfrm>
            <a:off x="1852523" y="3156343"/>
            <a:ext cx="2060389" cy="125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104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D1D1F-FE1F-1C91-880A-C039E2041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9D55F-CC54-D839-D74C-984F05C3D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401" y="1005852"/>
            <a:ext cx="1779560" cy="4390497"/>
          </a:xfrm>
        </p:spPr>
        <p:txBody>
          <a:bodyPr/>
          <a:lstStyle/>
          <a:p>
            <a:pPr algn="l"/>
            <a:r>
              <a:rPr lang="en-US" sz="1800" dirty="0" err="1"/>
              <a:t>Piensa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hacer</a:t>
            </a:r>
            <a:r>
              <a:rPr lang="en-US" sz="1800" dirty="0"/>
              <a:t> </a:t>
            </a:r>
            <a:r>
              <a:rPr lang="en-US" sz="1800" dirty="0" err="1"/>
              <a:t>daño</a:t>
            </a:r>
            <a:r>
              <a:rPr lang="en-US" sz="1800" dirty="0"/>
              <a:t> al </a:t>
            </a:r>
            <a:r>
              <a:rPr lang="en-US" sz="1800" dirty="0" err="1"/>
              <a:t>bebe</a:t>
            </a:r>
            <a:r>
              <a:rPr lang="en-US" sz="1800" dirty="0"/>
              <a:t> o a </a:t>
            </a:r>
            <a:r>
              <a:rPr lang="en-US" sz="1800" dirty="0" err="1"/>
              <a:t>ella</a:t>
            </a:r>
            <a:r>
              <a:rPr lang="en-US" sz="1800" dirty="0"/>
              <a:t> </a:t>
            </a:r>
            <a:r>
              <a:rPr lang="en-US" sz="1800" dirty="0" err="1"/>
              <a:t>misma</a:t>
            </a:r>
            <a:r>
              <a:rPr lang="en-US" sz="1800" dirty="0"/>
              <a:t>. No se </a:t>
            </a:r>
            <a:r>
              <a:rPr lang="en-US" sz="1800" dirty="0" err="1"/>
              <a:t>siente</a:t>
            </a:r>
            <a:r>
              <a:rPr lang="en-US" sz="1800" dirty="0"/>
              <a:t> </a:t>
            </a:r>
            <a:r>
              <a:rPr lang="en-US" sz="1800" dirty="0" err="1"/>
              <a:t>conectada</a:t>
            </a:r>
            <a:r>
              <a:rPr lang="en-US" sz="1800" dirty="0"/>
              <a:t> a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bebe</a:t>
            </a:r>
            <a:r>
              <a:rPr lang="en-US" sz="1800" dirty="0"/>
              <a:t>. 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 err="1"/>
              <a:t>Llora</a:t>
            </a:r>
            <a:r>
              <a:rPr lang="en-US" sz="1800" dirty="0"/>
              <a:t>, no </a:t>
            </a:r>
            <a:r>
              <a:rPr lang="en-US" sz="1800" dirty="0" err="1"/>
              <a:t>duerme</a:t>
            </a:r>
            <a:r>
              <a:rPr lang="en-US" sz="1800" dirty="0"/>
              <a:t> bien, no </a:t>
            </a:r>
            <a:r>
              <a:rPr lang="en-US" sz="1800" dirty="0" err="1"/>
              <a:t>puede</a:t>
            </a:r>
            <a:r>
              <a:rPr lang="en-US" sz="1800" dirty="0"/>
              <a:t> </a:t>
            </a:r>
            <a:r>
              <a:rPr lang="en-US" sz="1800" dirty="0" err="1"/>
              <a:t>hacer</a:t>
            </a:r>
            <a:r>
              <a:rPr lang="en-US" sz="1800" dirty="0"/>
              <a:t> sus </a:t>
            </a:r>
            <a:r>
              <a:rPr lang="en-US" sz="1800" dirty="0" err="1"/>
              <a:t>tareas</a:t>
            </a:r>
            <a:r>
              <a:rPr lang="en-US" sz="1800" dirty="0"/>
              <a:t> </a:t>
            </a:r>
            <a:r>
              <a:rPr lang="en-US" sz="1800" dirty="0" err="1"/>
              <a:t>diareas</a:t>
            </a:r>
            <a:r>
              <a:rPr lang="en-US" sz="1800" dirty="0"/>
              <a:t>.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Memoria </a:t>
            </a:r>
            <a:r>
              <a:rPr lang="en-US" sz="1800" dirty="0" err="1"/>
              <a:t>pobre</a:t>
            </a:r>
            <a:r>
              <a:rPr lang="en-US" sz="1800" dirty="0"/>
              <a:t>, </a:t>
            </a:r>
            <a:r>
              <a:rPr lang="en-US" sz="1800" dirty="0" err="1"/>
              <a:t>dificil</a:t>
            </a:r>
            <a:r>
              <a:rPr lang="en-US" sz="1800" dirty="0"/>
              <a:t> de </a:t>
            </a:r>
            <a:r>
              <a:rPr lang="en-US" sz="1800" dirty="0" err="1"/>
              <a:t>poner</a:t>
            </a:r>
            <a:r>
              <a:rPr lang="en-US" sz="1800" dirty="0"/>
              <a:t> </a:t>
            </a:r>
            <a:r>
              <a:rPr lang="en-US" sz="1800" dirty="0" err="1"/>
              <a:t>atención</a:t>
            </a:r>
            <a:r>
              <a:rPr lang="en-US" sz="1800" dirty="0"/>
              <a:t>.</a:t>
            </a:r>
          </a:p>
        </p:txBody>
      </p:sp>
      <p:pic>
        <p:nvPicPr>
          <p:cNvPr id="2" name="Google Shape;327;p52">
            <a:hlinkClick r:id="rId2" action="ppaction://hlinksldjump"/>
            <a:extLst>
              <a:ext uri="{FF2B5EF4-FFF2-40B4-BE49-F238E27FC236}">
                <a16:creationId xmlns:a16="http://schemas.microsoft.com/office/drawing/2014/main" id="{96BC8C8D-8FC3-45FE-C3DC-804E2D8C70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0352" y="1051205"/>
            <a:ext cx="1048048" cy="146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04;p109">
            <a:extLst>
              <a:ext uri="{FF2B5EF4-FFF2-40B4-BE49-F238E27FC236}">
                <a16:creationId xmlns:a16="http://schemas.microsoft.com/office/drawing/2014/main" id="{03708B01-081C-157D-25A6-C3B65ADA2C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5611" t="29399" r="16968" b="34702"/>
          <a:stretch/>
        </p:blipFill>
        <p:spPr>
          <a:xfrm>
            <a:off x="1795711" y="1065667"/>
            <a:ext cx="901295" cy="220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21;p109" descr="Insomnia Stock Illustrations – 18,244 Insomnia Stock Illustrations, Vectors  &amp; Clipart - Dreamstime">
            <a:extLst>
              <a:ext uri="{FF2B5EF4-FFF2-40B4-BE49-F238E27FC236}">
                <a16:creationId xmlns:a16="http://schemas.microsoft.com/office/drawing/2014/main" id="{07776BC6-AE62-B52B-604A-8945DC875B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9"/>
          <a:stretch/>
        </p:blipFill>
        <p:spPr>
          <a:xfrm>
            <a:off x="2707674" y="3064298"/>
            <a:ext cx="1220726" cy="128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22;p109" descr="Knife Clipart Images | Free Download | PNG Transparent Background - Pngtree">
            <a:extLst>
              <a:ext uri="{FF2B5EF4-FFF2-40B4-BE49-F238E27FC236}">
                <a16:creationId xmlns:a16="http://schemas.microsoft.com/office/drawing/2014/main" id="{4DA20F21-A12B-632F-1542-669B16227C9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5753" y="3899566"/>
            <a:ext cx="901296" cy="90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23;p109">
            <a:extLst>
              <a:ext uri="{FF2B5EF4-FFF2-40B4-BE49-F238E27FC236}">
                <a16:creationId xmlns:a16="http://schemas.microsoft.com/office/drawing/2014/main" id="{B4442B8C-FFE4-D68E-F74A-DF226675509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23156" y="4604839"/>
            <a:ext cx="1505243" cy="1223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25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B9F0-2042-F2DE-B597-1AF9D67EF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A9773-A2C9-4443-3C33-51D26CB47B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1086836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tratado</a:t>
            </a:r>
            <a:r>
              <a:rPr lang="en-US" dirty="0"/>
              <a:t> con </a:t>
            </a:r>
            <a:r>
              <a:rPr lang="en-US" dirty="0" err="1"/>
              <a:t>medicina</a:t>
            </a:r>
            <a:r>
              <a:rPr lang="en-US" dirty="0"/>
              <a:t> que </a:t>
            </a:r>
            <a:r>
              <a:rPr lang="en-US" dirty="0" err="1"/>
              <a:t>ayuda</a:t>
            </a:r>
            <a:r>
              <a:rPr lang="en-US" dirty="0"/>
              <a:t> al </a:t>
            </a:r>
            <a:r>
              <a:rPr lang="en-US" dirty="0" err="1"/>
              <a:t>cerebro</a:t>
            </a:r>
            <a:r>
              <a:rPr lang="en-US" dirty="0"/>
              <a:t> </a:t>
            </a:r>
            <a:r>
              <a:rPr lang="en-US" dirty="0" err="1"/>
              <a:t>volver</a:t>
            </a:r>
            <a:r>
              <a:rPr lang="en-US" dirty="0"/>
              <a:t> a sus </a:t>
            </a:r>
            <a:r>
              <a:rPr lang="en-US" dirty="0" err="1"/>
              <a:t>emociones</a:t>
            </a:r>
            <a:r>
              <a:rPr lang="en-US" dirty="0"/>
              <a:t> y </a:t>
            </a:r>
            <a:r>
              <a:rPr lang="en-US" dirty="0" err="1"/>
              <a:t>pensamientos</a:t>
            </a:r>
            <a:r>
              <a:rPr lang="en-US" dirty="0"/>
              <a:t> </a:t>
            </a:r>
            <a:r>
              <a:rPr lang="en-US" dirty="0" err="1"/>
              <a:t>normales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ED8B-A688-180D-D93F-FB3A4E0D09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698" y="5003613"/>
            <a:ext cx="3752850" cy="83862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veces</a:t>
            </a:r>
            <a:r>
              <a:rPr lang="en-US" dirty="0"/>
              <a:t> es </a:t>
            </a:r>
            <a:r>
              <a:rPr lang="en-US" dirty="0" err="1"/>
              <a:t>causado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hormonas</a:t>
            </a:r>
            <a:r>
              <a:rPr lang="en-US" dirty="0"/>
              <a:t> y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tratado</a:t>
            </a:r>
            <a:r>
              <a:rPr lang="en-US" dirty="0"/>
              <a:t> con pastillas de </a:t>
            </a:r>
            <a:r>
              <a:rPr lang="en-US" dirty="0" err="1"/>
              <a:t>hormonas</a:t>
            </a:r>
            <a:r>
              <a:rPr lang="en-US" dirty="0"/>
              <a:t>.</a:t>
            </a:r>
          </a:p>
        </p:txBody>
      </p:sp>
      <p:pic>
        <p:nvPicPr>
          <p:cNvPr id="6" name="Google Shape;1848;p110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080E5EE4-6D9F-E4C7-0935-2DE4841BED3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181" y="3572780"/>
            <a:ext cx="1209649" cy="120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49;p110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08040C2B-CC59-1BEA-18E6-D9FA105330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3156" y="2011698"/>
            <a:ext cx="1507414" cy="150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50;p110" descr="Mother Child Clipart Transparent Background, Cartoon Happy Mother And Child  Illustration, Baby, Baby, Nipple PNG Image For Free Download">
            <a:extLst>
              <a:ext uri="{FF2B5EF4-FFF2-40B4-BE49-F238E27FC236}">
                <a16:creationId xmlns:a16="http://schemas.microsoft.com/office/drawing/2014/main" id="{B0BBC8D4-5D8B-0C40-5226-1A5C8DD83D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176" y="2194576"/>
            <a:ext cx="2587853" cy="25878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924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24091-7C21-8D55-7608-E06B503B5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Depresión</a:t>
            </a:r>
            <a:r>
              <a:rPr lang="en-US" dirty="0"/>
              <a:t> </a:t>
            </a:r>
            <a:r>
              <a:rPr lang="en-US" dirty="0" err="1"/>
              <a:t>despues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83E75-8C4D-4F21-8408-AB4365329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004635"/>
            <a:ext cx="3752850" cy="3046988"/>
          </a:xfrm>
        </p:spPr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Hormonas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quimicas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poderosas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cuerpo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controlar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muchos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procesos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Durante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embarazo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despues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luz, hay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hormonas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cuerpo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Hormonas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afectar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manera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cerebro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causar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depresión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fuera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balance.</a:t>
            </a:r>
            <a:endParaRPr lang="en-US" dirty="0"/>
          </a:p>
        </p:txBody>
      </p:sp>
      <p:cxnSp>
        <p:nvCxnSpPr>
          <p:cNvPr id="4" name="Google Shape;1870;p111">
            <a:extLst>
              <a:ext uri="{FF2B5EF4-FFF2-40B4-BE49-F238E27FC236}">
                <a16:creationId xmlns:a16="http://schemas.microsoft.com/office/drawing/2014/main" id="{2658CD10-2E89-7BF4-F1DC-92139867EEE4}"/>
              </a:ext>
            </a:extLst>
          </p:cNvPr>
          <p:cNvCxnSpPr>
            <a:cxnSpLocks/>
          </p:cNvCxnSpPr>
          <p:nvPr/>
        </p:nvCxnSpPr>
        <p:spPr>
          <a:xfrm>
            <a:off x="347786" y="5888331"/>
            <a:ext cx="305566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1875;p111" descr="5 Ways to Naturally Balance Hormones while Trying to Conceive – Easy@Home  Fertility">
            <a:extLst>
              <a:ext uri="{FF2B5EF4-FFF2-40B4-BE49-F238E27FC236}">
                <a16:creationId xmlns:a16="http://schemas.microsoft.com/office/drawing/2014/main" id="{0B02F40E-5E69-7D26-4011-5EF331F531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7198" y="4234144"/>
            <a:ext cx="2355959" cy="14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76;p111" descr="Hormones And Pregnancy Influence Concept, Woman, Pregnant, Vector PNG and  Vector with Transparent Background for Free Download">
            <a:extLst>
              <a:ext uri="{FF2B5EF4-FFF2-40B4-BE49-F238E27FC236}">
                <a16:creationId xmlns:a16="http://schemas.microsoft.com/office/drawing/2014/main" id="{50A90090-9FC1-8669-7A3E-D25995D0D6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97236"/>
            <a:ext cx="1695221" cy="169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77;p111" descr="1,400+ Pregnancy Stress Stock Illustrations, Royalty-Free Vector Graphics &amp; Clip  Art - iStock | Pregnancy depression, Pregnancy massage">
            <a:extLst>
              <a:ext uri="{FF2B5EF4-FFF2-40B4-BE49-F238E27FC236}">
                <a16:creationId xmlns:a16="http://schemas.microsoft.com/office/drawing/2014/main" id="{32F736AC-7DCE-075A-A86B-068A9AD357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418" t="5722" r="9325" b="8784"/>
          <a:stretch/>
        </p:blipFill>
        <p:spPr>
          <a:xfrm>
            <a:off x="2680090" y="4384083"/>
            <a:ext cx="1256978" cy="132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59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A143FE-5AD7-255E-5516-00B695E5E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976E8-4451-092A-3CF1-F9D132129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llega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aire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respires, no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respirar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acostada</a:t>
            </a:r>
            <a:r>
              <a:rPr lang="en-US" dirty="0"/>
              <a:t>, o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pecho</a:t>
            </a:r>
            <a:r>
              <a:rPr lang="en-US" dirty="0"/>
              <a:t> o </a:t>
            </a:r>
            <a:r>
              <a:rPr lang="en-US" dirty="0" err="1"/>
              <a:t>garganta</a:t>
            </a:r>
            <a:r>
              <a:rPr lang="en-US" dirty="0"/>
              <a:t> </a:t>
            </a:r>
            <a:r>
              <a:rPr lang="en-US" dirty="0" err="1"/>
              <a:t>siente</a:t>
            </a:r>
            <a:r>
              <a:rPr lang="en-US" dirty="0"/>
              <a:t> </a:t>
            </a:r>
            <a:r>
              <a:rPr lang="en-US" dirty="0" err="1"/>
              <a:t>apretado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7D675-343F-7FDC-9AA4-3F80756C1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Puede</a:t>
            </a:r>
            <a:r>
              <a:rPr lang="en-US" dirty="0">
                <a:solidFill>
                  <a:srgbClr val="C00000"/>
                </a:solidFill>
              </a:rPr>
              <a:t> ser un </a:t>
            </a:r>
            <a:r>
              <a:rPr lang="en-US" dirty="0" err="1">
                <a:solidFill>
                  <a:srgbClr val="C00000"/>
                </a:solidFill>
              </a:rPr>
              <a:t>signo</a:t>
            </a:r>
            <a:r>
              <a:rPr lang="en-US" dirty="0">
                <a:solidFill>
                  <a:srgbClr val="C00000"/>
                </a:solidFill>
              </a:rPr>
              <a:t> de eclampsia: </a:t>
            </a:r>
            <a:r>
              <a:rPr lang="en-US" dirty="0" err="1">
                <a:solidFill>
                  <a:srgbClr val="C00000"/>
                </a:solidFill>
              </a:rPr>
              <a:t>una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emergencia</a:t>
            </a:r>
            <a:r>
              <a:rPr lang="en-US" dirty="0">
                <a:solidFill>
                  <a:srgbClr val="C00000"/>
                </a:solidFill>
              </a:rPr>
              <a:t> medica.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9C44AC2-6C39-DEAE-29DC-2B8FF44467B4}"/>
              </a:ext>
            </a:extLst>
          </p:cNvPr>
          <p:cNvSpPr txBox="1">
            <a:spLocks/>
          </p:cNvSpPr>
          <p:nvPr/>
        </p:nvSpPr>
        <p:spPr>
          <a:xfrm>
            <a:off x="181578" y="3664475"/>
            <a:ext cx="3752850" cy="10868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con: </a:t>
            </a:r>
            <a:r>
              <a:rPr lang="en-US" dirty="0" err="1"/>
              <a:t>hinchazon</a:t>
            </a:r>
            <a:r>
              <a:rPr lang="en-US" dirty="0"/>
              <a:t>, dolor de </a:t>
            </a:r>
            <a:r>
              <a:rPr lang="en-US" dirty="0" err="1"/>
              <a:t>pecho</a:t>
            </a:r>
            <a:r>
              <a:rPr lang="en-US" dirty="0"/>
              <a:t>, dolor de cabeza, </a:t>
            </a:r>
            <a:r>
              <a:rPr lang="en-US" dirty="0" err="1"/>
              <a:t>mareo</a:t>
            </a:r>
            <a:r>
              <a:rPr lang="en-US" dirty="0"/>
              <a:t>, </a:t>
            </a:r>
            <a:r>
              <a:rPr lang="en-US" dirty="0" err="1"/>
              <a:t>cambios</a:t>
            </a:r>
            <a:r>
              <a:rPr lang="en-US" dirty="0"/>
              <a:t> de vision, o </a:t>
            </a:r>
            <a:r>
              <a:rPr lang="en-US" dirty="0" err="1"/>
              <a:t>latido</a:t>
            </a:r>
            <a:r>
              <a:rPr lang="en-US" dirty="0"/>
              <a:t> </a:t>
            </a:r>
            <a:r>
              <a:rPr lang="en-US" dirty="0" err="1"/>
              <a:t>rapido</a:t>
            </a:r>
            <a:r>
              <a:rPr lang="en-US" dirty="0"/>
              <a:t> de </a:t>
            </a:r>
            <a:r>
              <a:rPr lang="en-US" dirty="0" err="1"/>
              <a:t>corazón</a:t>
            </a:r>
            <a:r>
              <a:rPr lang="en-US" dirty="0"/>
              <a:t>.</a:t>
            </a:r>
          </a:p>
        </p:txBody>
      </p:sp>
      <p:pic>
        <p:nvPicPr>
          <p:cNvPr id="6" name="Google Shape;300;p51">
            <a:extLst>
              <a:ext uri="{FF2B5EF4-FFF2-40B4-BE49-F238E27FC236}">
                <a16:creationId xmlns:a16="http://schemas.microsoft.com/office/drawing/2014/main" id="{2B489A9C-E39B-A057-B023-A481FC640D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0132" y="2677229"/>
            <a:ext cx="532610" cy="108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1;p51" descr="Free bed hospital medical vector">
            <a:extLst>
              <a:ext uri="{FF2B5EF4-FFF2-40B4-BE49-F238E27FC236}">
                <a16:creationId xmlns:a16="http://schemas.microsoft.com/office/drawing/2014/main" id="{5DDF1E60-1B31-3C96-6C9F-3B60B670FA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78141" y="2480874"/>
            <a:ext cx="1559857" cy="135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02;p51">
            <a:extLst>
              <a:ext uri="{FF2B5EF4-FFF2-40B4-BE49-F238E27FC236}">
                <a16:creationId xmlns:a16="http://schemas.microsoft.com/office/drawing/2014/main" id="{FF382AAE-08E5-521B-7C7B-69055A52A0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4595" y="2521607"/>
            <a:ext cx="1146178" cy="83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9F870540-36FB-5CED-28E2-D846C81E3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32" y="5593498"/>
            <a:ext cx="1463024" cy="10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319;p89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1765FA5-E723-6D74-3D02-00E7AF6989B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32421" y="5303502"/>
            <a:ext cx="1098322" cy="948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88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321B9A-ED22-64E9-1ED3-0FFE8E2FAF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puedes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quedar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despierta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5CC0C-4F33-EFCD-C32F-D56F4232A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1086836"/>
          </a:xfrm>
        </p:spPr>
        <p:txBody>
          <a:bodyPr/>
          <a:lstStyle/>
          <a:p>
            <a:r>
              <a:rPr lang="en-US" dirty="0" err="1"/>
              <a:t>Estas</a:t>
            </a:r>
            <a:r>
              <a:rPr lang="en-US" dirty="0"/>
              <a:t> tan </a:t>
            </a:r>
            <a:r>
              <a:rPr lang="en-US" dirty="0" err="1"/>
              <a:t>cansada</a:t>
            </a:r>
            <a:r>
              <a:rPr lang="en-US" dirty="0"/>
              <a:t> o </a:t>
            </a:r>
            <a:r>
              <a:rPr lang="en-US" dirty="0" err="1"/>
              <a:t>débil</a:t>
            </a:r>
            <a:r>
              <a:rPr lang="en-US" dirty="0"/>
              <a:t> que no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seguir</a:t>
            </a:r>
            <a:r>
              <a:rPr lang="en-US" dirty="0"/>
              <a:t> con la </a:t>
            </a:r>
            <a:r>
              <a:rPr lang="en-US" dirty="0" err="1"/>
              <a:t>rutina</a:t>
            </a:r>
            <a:r>
              <a:rPr lang="en-US" dirty="0"/>
              <a:t> normal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vida</a:t>
            </a:r>
            <a:r>
              <a:rPr lang="en-US" dirty="0"/>
              <a:t>, y </a:t>
            </a:r>
            <a:r>
              <a:rPr lang="en-US" dirty="0" err="1"/>
              <a:t>eso</a:t>
            </a:r>
            <a:r>
              <a:rPr lang="en-US" dirty="0"/>
              <a:t> </a:t>
            </a:r>
            <a:r>
              <a:rPr lang="en-US" dirty="0" err="1"/>
              <a:t>sigue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meses.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CE3DE-5FD7-2D7E-D971-248A58520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83862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diabetes, anemia, </a:t>
            </a:r>
            <a:r>
              <a:rPr lang="en-US" dirty="0" err="1"/>
              <a:t>depresión</a:t>
            </a:r>
            <a:r>
              <a:rPr lang="en-US" dirty="0"/>
              <a:t>, o </a:t>
            </a:r>
            <a:r>
              <a:rPr lang="en-US" dirty="0" err="1"/>
              <a:t>problemas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corazón</a:t>
            </a:r>
            <a:r>
              <a:rPr lang="en-US" dirty="0"/>
              <a:t>.</a:t>
            </a:r>
          </a:p>
        </p:txBody>
      </p:sp>
      <p:pic>
        <p:nvPicPr>
          <p:cNvPr id="5" name="Google Shape;324;p52" descr="Free fatigue work work from home illustration">
            <a:extLst>
              <a:ext uri="{FF2B5EF4-FFF2-40B4-BE49-F238E27FC236}">
                <a16:creationId xmlns:a16="http://schemas.microsoft.com/office/drawing/2014/main" id="{6D1BAE6A-A53D-F715-BF9E-58BB8E8FD8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0542" r="51852"/>
          <a:stretch/>
        </p:blipFill>
        <p:spPr>
          <a:xfrm>
            <a:off x="1046668" y="2695881"/>
            <a:ext cx="2021464" cy="194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5;p52">
            <a:hlinkClick r:id="rId3" action="ppaction://hlinksldjump"/>
            <a:extLst>
              <a:ext uri="{FF2B5EF4-FFF2-40B4-BE49-F238E27FC236}">
                <a16:creationId xmlns:a16="http://schemas.microsoft.com/office/drawing/2014/main" id="{820D936B-D271-D4FE-159F-F7D0B82AF1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1644" y="5348725"/>
            <a:ext cx="1150764" cy="132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26;p52" descr="Free Diabetes Blood photo and picture">
            <a:hlinkClick r:id="rId5" action="ppaction://hlinksldjump"/>
            <a:extLst>
              <a:ext uri="{FF2B5EF4-FFF2-40B4-BE49-F238E27FC236}">
                <a16:creationId xmlns:a16="http://schemas.microsoft.com/office/drawing/2014/main" id="{C7BADA5E-806C-417C-CF3E-A28A3F5B075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620" y="5669256"/>
            <a:ext cx="1363733" cy="90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27;p52">
            <a:hlinkClick r:id="rId7" action="ppaction://hlinksldjump"/>
            <a:extLst>
              <a:ext uri="{FF2B5EF4-FFF2-40B4-BE49-F238E27FC236}">
                <a16:creationId xmlns:a16="http://schemas.microsoft.com/office/drawing/2014/main" id="{EDEC1E4E-6706-4BF3-68D5-3D2C56A8028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80388" y="5403363"/>
            <a:ext cx="905792" cy="1266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46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37;p53">
            <a:extLst>
              <a:ext uri="{FF2B5EF4-FFF2-40B4-BE49-F238E27FC236}">
                <a16:creationId xmlns:a16="http://schemas.microsoft.com/office/drawing/2014/main" id="{3A88D900-5017-BD2C-F280-B02CF223FB5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28055" y="2351662"/>
            <a:ext cx="854534" cy="1397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FCDED-8BC8-A773-14B0-B9459B411E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Dolor del </a:t>
            </a:r>
            <a:r>
              <a:rPr lang="en-US" dirty="0" err="1"/>
              <a:t>pecho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9BE7F-BB8D-E075-AA1A-80EFC4F11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388" y="1645944"/>
            <a:ext cx="3752850" cy="838628"/>
          </a:xfrm>
        </p:spPr>
        <p:txBody>
          <a:bodyPr/>
          <a:lstStyle/>
          <a:p>
            <a:r>
              <a:rPr lang="en-US" dirty="0" err="1"/>
              <a:t>Latido</a:t>
            </a:r>
            <a:r>
              <a:rPr lang="en-US" dirty="0"/>
              <a:t> del </a:t>
            </a:r>
            <a:r>
              <a:rPr lang="en-US" dirty="0" err="1"/>
              <a:t>corazón</a:t>
            </a:r>
            <a:r>
              <a:rPr lang="en-US" dirty="0"/>
              <a:t> que es </a:t>
            </a:r>
            <a:r>
              <a:rPr lang="en-US" dirty="0" err="1"/>
              <a:t>rapido</a:t>
            </a:r>
            <a:r>
              <a:rPr lang="en-US" dirty="0"/>
              <a:t> o irregular, dolor que </a:t>
            </a:r>
            <a:r>
              <a:rPr lang="en-US" dirty="0" err="1"/>
              <a:t>mueve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brazo</a:t>
            </a:r>
            <a:r>
              <a:rPr lang="en-US" dirty="0"/>
              <a:t> o </a:t>
            </a:r>
            <a:r>
              <a:rPr lang="en-US" dirty="0" err="1"/>
              <a:t>cuello</a:t>
            </a:r>
            <a:r>
              <a:rPr lang="en-US" dirty="0"/>
              <a:t>, 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pecho</a:t>
            </a:r>
            <a:r>
              <a:rPr lang="en-US" dirty="0"/>
              <a:t> </a:t>
            </a:r>
            <a:r>
              <a:rPr lang="en-US" dirty="0" err="1"/>
              <a:t>siente</a:t>
            </a:r>
            <a:r>
              <a:rPr lang="en-US" dirty="0"/>
              <a:t> </a:t>
            </a:r>
            <a:r>
              <a:rPr lang="en-US" dirty="0" err="1"/>
              <a:t>apretado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CB695-483B-A4AF-44CF-BC4DA14E0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562" y="4754564"/>
            <a:ext cx="3752850" cy="590418"/>
          </a:xfrm>
        </p:spPr>
        <p:txBody>
          <a:bodyPr/>
          <a:lstStyle/>
          <a:p>
            <a:r>
              <a:rPr lang="en-US" dirty="0" err="1"/>
              <a:t>Puede</a:t>
            </a:r>
            <a:r>
              <a:rPr lang="en-US" dirty="0"/>
              <a:t> ser un </a:t>
            </a:r>
            <a:r>
              <a:rPr lang="en-US" dirty="0" err="1"/>
              <a:t>signo</a:t>
            </a:r>
            <a:r>
              <a:rPr lang="en-US" dirty="0"/>
              <a:t> de </a:t>
            </a:r>
            <a:r>
              <a:rPr lang="en-US" dirty="0" err="1"/>
              <a:t>infarto</a:t>
            </a:r>
            <a:r>
              <a:rPr lang="en-US" dirty="0"/>
              <a:t>, o un </a:t>
            </a:r>
            <a:r>
              <a:rPr lang="en-US" dirty="0" err="1"/>
              <a:t>problema</a:t>
            </a:r>
            <a:r>
              <a:rPr lang="en-US" dirty="0"/>
              <a:t> con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pulmones</a:t>
            </a:r>
            <a:r>
              <a:rPr lang="en-US" dirty="0"/>
              <a:t>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089042D-B90C-F281-8424-4ECD54674623}"/>
              </a:ext>
            </a:extLst>
          </p:cNvPr>
          <p:cNvSpPr txBox="1">
            <a:spLocks/>
          </p:cNvSpPr>
          <p:nvPr/>
        </p:nvSpPr>
        <p:spPr>
          <a:xfrm>
            <a:off x="180975" y="3681874"/>
            <a:ext cx="3752850" cy="108683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585457" rtl="0" eaLnBrk="1" latinLnBrk="0" hangingPunct="1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None/>
              <a:defRPr sz="17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09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82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2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550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7274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0003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273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5461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88189" indent="-146363" algn="l" defTabSz="585457" rtl="0" eaLnBrk="1" latinLnBrk="0" hangingPunct="1">
              <a:lnSpc>
                <a:spcPct val="90000"/>
              </a:lnSpc>
              <a:spcBef>
                <a:spcPts val="321"/>
              </a:spcBef>
              <a:buFont typeface="Arial" panose="020B0604020202020204" pitchFamily="34" charset="0"/>
              <a:buChar char="•"/>
              <a:defRPr sz="11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Ten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empieza</a:t>
            </a:r>
            <a:r>
              <a:rPr lang="en-US" dirty="0"/>
              <a:t> de </a:t>
            </a:r>
            <a:r>
              <a:rPr lang="en-US" dirty="0" err="1"/>
              <a:t>repente</a:t>
            </a:r>
            <a:r>
              <a:rPr lang="en-US" dirty="0"/>
              <a:t>, o </a:t>
            </a:r>
            <a:r>
              <a:rPr lang="en-US" dirty="0" err="1"/>
              <a:t>viene</a:t>
            </a:r>
            <a:r>
              <a:rPr lang="en-US" dirty="0"/>
              <a:t> con </a:t>
            </a:r>
            <a:r>
              <a:rPr lang="en-US" dirty="0" err="1"/>
              <a:t>hinchazón</a:t>
            </a:r>
            <a:r>
              <a:rPr lang="en-US" dirty="0"/>
              <a:t>, </a:t>
            </a:r>
            <a:r>
              <a:rPr lang="en-US" dirty="0" err="1"/>
              <a:t>mareo</a:t>
            </a:r>
            <a:r>
              <a:rPr lang="en-US" dirty="0"/>
              <a:t>, confusion, </a:t>
            </a:r>
            <a:r>
              <a:rPr lang="en-US" dirty="0" err="1"/>
              <a:t>dificultad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respirar</a:t>
            </a:r>
            <a:r>
              <a:rPr lang="en-US" dirty="0"/>
              <a:t>, o dolor de cabeza.</a:t>
            </a:r>
          </a:p>
        </p:txBody>
      </p:sp>
      <p:pic>
        <p:nvPicPr>
          <p:cNvPr id="8" name="Google Shape;350;p53" descr="Free anatomical healthcare heart vector">
            <a:extLst>
              <a:ext uri="{FF2B5EF4-FFF2-40B4-BE49-F238E27FC236}">
                <a16:creationId xmlns:a16="http://schemas.microsoft.com/office/drawing/2014/main" id="{E173A0F3-FFF9-F1E8-138C-58767F3A41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997" y="5397194"/>
            <a:ext cx="861238" cy="125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1;p53" descr="Free anatomy lungs breathing vector">
            <a:extLst>
              <a:ext uri="{FF2B5EF4-FFF2-40B4-BE49-F238E27FC236}">
                <a16:creationId xmlns:a16="http://schemas.microsoft.com/office/drawing/2014/main" id="{F61DA66C-8C36-E73A-612F-367B014CE8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0278" y="5384000"/>
            <a:ext cx="977233" cy="127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7683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ategory_ga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sp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dirty="0">
            <a:latin typeface="Calibri"/>
            <a:ea typeface="Calibri"/>
            <a:cs typeface="Calibri"/>
            <a:sym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na" id="{D284B44B-EB2C-4511-B30D-55CE5CB1B16F}" vid="{3C1C4ECB-8FF1-43E0-98BB-7EC28EFECA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3389</TotalTime>
  <Words>2882</Words>
  <Application>Microsoft Macintosh PowerPoint</Application>
  <PresentationFormat>Custom</PresentationFormat>
  <Paragraphs>297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Aptos</vt:lpstr>
      <vt:lpstr>Arial</vt:lpstr>
      <vt:lpstr>Amasis MT Pro</vt:lpstr>
      <vt:lpstr>Calibri</vt:lpstr>
      <vt:lpstr>Custom Design</vt:lpstr>
      <vt:lpstr>category_game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David Socha</cp:lastModifiedBy>
  <cp:revision>15</cp:revision>
  <dcterms:created xsi:type="dcterms:W3CDTF">2022-06-06T16:34:10Z</dcterms:created>
  <dcterms:modified xsi:type="dcterms:W3CDTF">2024-07-18T05:15:23Z</dcterms:modified>
</cp:coreProperties>
</file>